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6C733"/>
    <a:srgbClr val="003D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0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son, Jack - FUL" userId="027b6b16-29da-4d72-b666-27ebed648b52" providerId="ADAL" clId="{3D879845-C400-4FAC-A648-28DDCFEE6313}"/>
    <pc:docChg chg="modSld">
      <pc:chgData name="Robertson, Jack - FUL" userId="027b6b16-29da-4d72-b666-27ebed648b52" providerId="ADAL" clId="{3D879845-C400-4FAC-A648-28DDCFEE6313}" dt="2022-03-03T20:38:52.530" v="57" actId="20577"/>
      <pc:docMkLst>
        <pc:docMk/>
      </pc:docMkLst>
      <pc:sldChg chg="modSp mod">
        <pc:chgData name="Robertson, Jack - FUL" userId="027b6b16-29da-4d72-b666-27ebed648b52" providerId="ADAL" clId="{3D879845-C400-4FAC-A648-28DDCFEE6313}" dt="2022-03-03T20:38:52.530" v="57" actId="20577"/>
        <pc:sldMkLst>
          <pc:docMk/>
          <pc:sldMk cId="1914676500" sldId="256"/>
        </pc:sldMkLst>
        <pc:spChg chg="mod">
          <ac:chgData name="Robertson, Jack - FUL" userId="027b6b16-29da-4d72-b666-27ebed648b52" providerId="ADAL" clId="{3D879845-C400-4FAC-A648-28DDCFEE6313}" dt="2022-03-03T20:38:37.741" v="53" actId="20577"/>
          <ac:spMkLst>
            <pc:docMk/>
            <pc:sldMk cId="1914676500" sldId="256"/>
            <ac:spMk id="28" creationId="{EC03C780-429E-4DE3-897F-7164CDB45640}"/>
          </ac:spMkLst>
        </pc:spChg>
        <pc:spChg chg="mod">
          <ac:chgData name="Robertson, Jack - FUL" userId="027b6b16-29da-4d72-b666-27ebed648b52" providerId="ADAL" clId="{3D879845-C400-4FAC-A648-28DDCFEE6313}" dt="2022-03-03T20:38:52.530" v="57" actId="20577"/>
          <ac:spMkLst>
            <pc:docMk/>
            <pc:sldMk cId="1914676500" sldId="256"/>
            <ac:spMk id="30" creationId="{B0254E6C-4AEC-4251-9DBC-0CD73DA5FFD4}"/>
          </ac:spMkLst>
        </pc:spChg>
      </pc:sldChg>
    </pc:docChg>
  </pc:docChgLst>
  <pc:docChgLst>
    <pc:chgData name="Robertson, Jack - FUL" userId="027b6b16-29da-4d72-b666-27ebed648b52" providerId="ADAL" clId="{C31083F9-E1A7-4182-BB84-8D11E77A5FC6}"/>
    <pc:docChg chg="custSel modSld">
      <pc:chgData name="Robertson, Jack - FUL" userId="027b6b16-29da-4d72-b666-27ebed648b52" providerId="ADAL" clId="{C31083F9-E1A7-4182-BB84-8D11E77A5FC6}" dt="2022-04-05T21:07:48.262" v="174" actId="1076"/>
      <pc:docMkLst>
        <pc:docMk/>
      </pc:docMkLst>
      <pc:sldChg chg="delSp modSp mod">
        <pc:chgData name="Robertson, Jack - FUL" userId="027b6b16-29da-4d72-b666-27ebed648b52" providerId="ADAL" clId="{C31083F9-E1A7-4182-BB84-8D11E77A5FC6}" dt="2022-04-05T21:07:48.262" v="174" actId="1076"/>
        <pc:sldMkLst>
          <pc:docMk/>
          <pc:sldMk cId="1914676500" sldId="256"/>
        </pc:sldMkLst>
        <pc:spChg chg="mod">
          <ac:chgData name="Robertson, Jack - FUL" userId="027b6b16-29da-4d72-b666-27ebed648b52" providerId="ADAL" clId="{C31083F9-E1A7-4182-BB84-8D11E77A5FC6}" dt="2022-04-05T21:07:23.482" v="173" actId="1038"/>
          <ac:spMkLst>
            <pc:docMk/>
            <pc:sldMk cId="1914676500" sldId="256"/>
            <ac:spMk id="13" creationId="{3D67BBE3-BAFB-4086-B6DF-E25E05D5C9AA}"/>
          </ac:spMkLst>
        </pc:spChg>
        <pc:spChg chg="mod">
          <ac:chgData name="Robertson, Jack - FUL" userId="027b6b16-29da-4d72-b666-27ebed648b52" providerId="ADAL" clId="{C31083F9-E1A7-4182-BB84-8D11E77A5FC6}" dt="2022-04-05T21:07:23.482" v="173" actId="1038"/>
          <ac:spMkLst>
            <pc:docMk/>
            <pc:sldMk cId="1914676500" sldId="256"/>
            <ac:spMk id="14" creationId="{1B2BB6C5-8465-427B-A18A-29AADBCB4FFB}"/>
          </ac:spMkLst>
        </pc:spChg>
        <pc:spChg chg="mod">
          <ac:chgData name="Robertson, Jack - FUL" userId="027b6b16-29da-4d72-b666-27ebed648b52" providerId="ADAL" clId="{C31083F9-E1A7-4182-BB84-8D11E77A5FC6}" dt="2022-04-05T21:07:23.482" v="173" actId="1038"/>
          <ac:spMkLst>
            <pc:docMk/>
            <pc:sldMk cId="1914676500" sldId="256"/>
            <ac:spMk id="16" creationId="{FEF7CD18-2A09-4AB0-9C4A-8C3DF95686B7}"/>
          </ac:spMkLst>
        </pc:spChg>
        <pc:spChg chg="del">
          <ac:chgData name="Robertson, Jack - FUL" userId="027b6b16-29da-4d72-b666-27ebed648b52" providerId="ADAL" clId="{C31083F9-E1A7-4182-BB84-8D11E77A5FC6}" dt="2022-04-05T21:06:32.301" v="29" actId="478"/>
          <ac:spMkLst>
            <pc:docMk/>
            <pc:sldMk cId="1914676500" sldId="256"/>
            <ac:spMk id="17" creationId="{E3AF4C41-8B8F-4FA7-9070-A5C7344E418B}"/>
          </ac:spMkLst>
        </pc:spChg>
        <pc:spChg chg="mod">
          <ac:chgData name="Robertson, Jack - FUL" userId="027b6b16-29da-4d72-b666-27ebed648b52" providerId="ADAL" clId="{C31083F9-E1A7-4182-BB84-8D11E77A5FC6}" dt="2022-04-05T21:07:23.482" v="173" actId="1038"/>
          <ac:spMkLst>
            <pc:docMk/>
            <pc:sldMk cId="1914676500" sldId="256"/>
            <ac:spMk id="18" creationId="{A5B89EDB-AEB2-4CF4-A6D4-D428CC7339A4}"/>
          </ac:spMkLst>
        </pc:spChg>
        <pc:spChg chg="mod">
          <ac:chgData name="Robertson, Jack - FUL" userId="027b6b16-29da-4d72-b666-27ebed648b52" providerId="ADAL" clId="{C31083F9-E1A7-4182-BB84-8D11E77A5FC6}" dt="2022-04-05T21:07:23.482" v="173" actId="1038"/>
          <ac:spMkLst>
            <pc:docMk/>
            <pc:sldMk cId="1914676500" sldId="256"/>
            <ac:spMk id="19" creationId="{CA523C67-29FF-4289-9DDB-7553FC9088F1}"/>
          </ac:spMkLst>
        </pc:spChg>
        <pc:spChg chg="mod">
          <ac:chgData name="Robertson, Jack - FUL" userId="027b6b16-29da-4d72-b666-27ebed648b52" providerId="ADAL" clId="{C31083F9-E1A7-4182-BB84-8D11E77A5FC6}" dt="2022-04-05T21:07:23.482" v="173" actId="1038"/>
          <ac:spMkLst>
            <pc:docMk/>
            <pc:sldMk cId="1914676500" sldId="256"/>
            <ac:spMk id="20" creationId="{DC7A4195-E7B0-4FEE-AE8E-1027186B98D3}"/>
          </ac:spMkLst>
        </pc:spChg>
        <pc:spChg chg="mod">
          <ac:chgData name="Robertson, Jack - FUL" userId="027b6b16-29da-4d72-b666-27ebed648b52" providerId="ADAL" clId="{C31083F9-E1A7-4182-BB84-8D11E77A5FC6}" dt="2022-04-05T21:07:23.482" v="173" actId="1038"/>
          <ac:spMkLst>
            <pc:docMk/>
            <pc:sldMk cId="1914676500" sldId="256"/>
            <ac:spMk id="21" creationId="{CA12AF9F-9DE9-402B-B22B-BAA8994788D7}"/>
          </ac:spMkLst>
        </pc:spChg>
        <pc:spChg chg="mod">
          <ac:chgData name="Robertson, Jack - FUL" userId="027b6b16-29da-4d72-b666-27ebed648b52" providerId="ADAL" clId="{C31083F9-E1A7-4182-BB84-8D11E77A5FC6}" dt="2022-04-05T21:07:23.482" v="173" actId="1038"/>
          <ac:spMkLst>
            <pc:docMk/>
            <pc:sldMk cId="1914676500" sldId="256"/>
            <ac:spMk id="22" creationId="{F44AA5D0-67C7-4D1E-B95A-F8768173235E}"/>
          </ac:spMkLst>
        </pc:spChg>
        <pc:spChg chg="mod">
          <ac:chgData name="Robertson, Jack - FUL" userId="027b6b16-29da-4d72-b666-27ebed648b52" providerId="ADAL" clId="{C31083F9-E1A7-4182-BB84-8D11E77A5FC6}" dt="2022-04-05T21:07:23.482" v="173" actId="1038"/>
          <ac:spMkLst>
            <pc:docMk/>
            <pc:sldMk cId="1914676500" sldId="256"/>
            <ac:spMk id="23" creationId="{9F5F2A09-C86D-4378-9CA9-E91CD3AD9DDD}"/>
          </ac:spMkLst>
        </pc:spChg>
        <pc:spChg chg="del">
          <ac:chgData name="Robertson, Jack - FUL" userId="027b6b16-29da-4d72-b666-27ebed648b52" providerId="ADAL" clId="{C31083F9-E1A7-4182-BB84-8D11E77A5FC6}" dt="2022-04-05T21:06:34.821" v="32" actId="478"/>
          <ac:spMkLst>
            <pc:docMk/>
            <pc:sldMk cId="1914676500" sldId="256"/>
            <ac:spMk id="24" creationId="{73A9A4CD-C09C-4D93-B841-205A111CA31F}"/>
          </ac:spMkLst>
        </pc:spChg>
        <pc:spChg chg="mod">
          <ac:chgData name="Robertson, Jack - FUL" userId="027b6b16-29da-4d72-b666-27ebed648b52" providerId="ADAL" clId="{C31083F9-E1A7-4182-BB84-8D11E77A5FC6}" dt="2022-04-05T21:07:23.482" v="173" actId="1038"/>
          <ac:spMkLst>
            <pc:docMk/>
            <pc:sldMk cId="1914676500" sldId="256"/>
            <ac:spMk id="25" creationId="{D4C63237-6BDE-44D1-91AC-1AC943B62720}"/>
          </ac:spMkLst>
        </pc:spChg>
        <pc:spChg chg="mod">
          <ac:chgData name="Robertson, Jack - FUL" userId="027b6b16-29da-4d72-b666-27ebed648b52" providerId="ADAL" clId="{C31083F9-E1A7-4182-BB84-8D11E77A5FC6}" dt="2022-04-05T21:07:23.482" v="173" actId="1038"/>
          <ac:spMkLst>
            <pc:docMk/>
            <pc:sldMk cId="1914676500" sldId="256"/>
            <ac:spMk id="27" creationId="{F370484D-6594-4090-9B61-98181D1441AA}"/>
          </ac:spMkLst>
        </pc:spChg>
        <pc:spChg chg="mod">
          <ac:chgData name="Robertson, Jack - FUL" userId="027b6b16-29da-4d72-b666-27ebed648b52" providerId="ADAL" clId="{C31083F9-E1A7-4182-BB84-8D11E77A5FC6}" dt="2022-04-05T21:07:23.482" v="173" actId="1038"/>
          <ac:spMkLst>
            <pc:docMk/>
            <pc:sldMk cId="1914676500" sldId="256"/>
            <ac:spMk id="28" creationId="{EC03C780-429E-4DE3-897F-7164CDB45640}"/>
          </ac:spMkLst>
        </pc:spChg>
        <pc:spChg chg="mod">
          <ac:chgData name="Robertson, Jack - FUL" userId="027b6b16-29da-4d72-b666-27ebed648b52" providerId="ADAL" clId="{C31083F9-E1A7-4182-BB84-8D11E77A5FC6}" dt="2022-04-05T21:07:23.482" v="173" actId="1038"/>
          <ac:spMkLst>
            <pc:docMk/>
            <pc:sldMk cId="1914676500" sldId="256"/>
            <ac:spMk id="29" creationId="{6A9A8C4D-E02C-4A2E-BBAA-647B496CA82D}"/>
          </ac:spMkLst>
        </pc:spChg>
        <pc:spChg chg="mod">
          <ac:chgData name="Robertson, Jack - FUL" userId="027b6b16-29da-4d72-b666-27ebed648b52" providerId="ADAL" clId="{C31083F9-E1A7-4182-BB84-8D11E77A5FC6}" dt="2022-04-05T21:07:23.482" v="173" actId="1038"/>
          <ac:spMkLst>
            <pc:docMk/>
            <pc:sldMk cId="1914676500" sldId="256"/>
            <ac:spMk id="30" creationId="{B0254E6C-4AEC-4251-9DBC-0CD73DA5FFD4}"/>
          </ac:spMkLst>
        </pc:spChg>
        <pc:spChg chg="del mod">
          <ac:chgData name="Robertson, Jack - FUL" userId="027b6b16-29da-4d72-b666-27ebed648b52" providerId="ADAL" clId="{C31083F9-E1A7-4182-BB84-8D11E77A5FC6}" dt="2022-04-05T21:06:17.481" v="12" actId="478"/>
          <ac:spMkLst>
            <pc:docMk/>
            <pc:sldMk cId="1914676500" sldId="256"/>
            <ac:spMk id="31" creationId="{515D8A15-899A-4B52-BF76-ED14497B70DD}"/>
          </ac:spMkLst>
        </pc:spChg>
        <pc:spChg chg="mod">
          <ac:chgData name="Robertson, Jack - FUL" userId="027b6b16-29da-4d72-b666-27ebed648b52" providerId="ADAL" clId="{C31083F9-E1A7-4182-BB84-8D11E77A5FC6}" dt="2022-04-05T21:07:23.482" v="173" actId="1038"/>
          <ac:spMkLst>
            <pc:docMk/>
            <pc:sldMk cId="1914676500" sldId="256"/>
            <ac:spMk id="32" creationId="{51C69221-845E-4676-98A3-2B3FC2FF9945}"/>
          </ac:spMkLst>
        </pc:spChg>
        <pc:picChg chg="mod">
          <ac:chgData name="Robertson, Jack - FUL" userId="027b6b16-29da-4d72-b666-27ebed648b52" providerId="ADAL" clId="{C31083F9-E1A7-4182-BB84-8D11E77A5FC6}" dt="2022-04-05T21:07:48.262" v="174" actId="1076"/>
          <ac:picMkLst>
            <pc:docMk/>
            <pc:sldMk cId="1914676500" sldId="256"/>
            <ac:picMk id="10" creationId="{159F3078-D8F7-4F50-9C42-CB3522FCF725}"/>
          </ac:picMkLst>
        </pc:picChg>
        <pc:picChg chg="mod">
          <ac:chgData name="Robertson, Jack - FUL" userId="027b6b16-29da-4d72-b666-27ebed648b52" providerId="ADAL" clId="{C31083F9-E1A7-4182-BB84-8D11E77A5FC6}" dt="2022-04-05T21:07:23.482" v="173" actId="1038"/>
          <ac:picMkLst>
            <pc:docMk/>
            <pc:sldMk cId="1914676500" sldId="256"/>
            <ac:picMk id="38" creationId="{9FF219D1-A4B1-4AA6-90C8-F07812310874}"/>
          </ac:picMkLst>
        </pc:picChg>
        <pc:picChg chg="mod">
          <ac:chgData name="Robertson, Jack - FUL" userId="027b6b16-29da-4d72-b666-27ebed648b52" providerId="ADAL" clId="{C31083F9-E1A7-4182-BB84-8D11E77A5FC6}" dt="2022-04-05T21:07:23.482" v="173" actId="1038"/>
          <ac:picMkLst>
            <pc:docMk/>
            <pc:sldMk cId="1914676500" sldId="256"/>
            <ac:picMk id="39" creationId="{90DAEC22-D621-4571-BCF1-97548A9FDC68}"/>
          </ac:picMkLst>
        </pc:picChg>
        <pc:picChg chg="mod">
          <ac:chgData name="Robertson, Jack - FUL" userId="027b6b16-29da-4d72-b666-27ebed648b52" providerId="ADAL" clId="{C31083F9-E1A7-4182-BB84-8D11E77A5FC6}" dt="2022-04-05T21:07:23.482" v="173" actId="1038"/>
          <ac:picMkLst>
            <pc:docMk/>
            <pc:sldMk cId="1914676500" sldId="256"/>
            <ac:picMk id="40" creationId="{6E9D875F-2F2E-42E7-82D2-AB64E903D6B3}"/>
          </ac:picMkLst>
        </pc:picChg>
        <pc:picChg chg="mod">
          <ac:chgData name="Robertson, Jack - FUL" userId="027b6b16-29da-4d72-b666-27ebed648b52" providerId="ADAL" clId="{C31083F9-E1A7-4182-BB84-8D11E77A5FC6}" dt="2022-04-05T21:07:23.482" v="173" actId="1038"/>
          <ac:picMkLst>
            <pc:docMk/>
            <pc:sldMk cId="1914676500" sldId="256"/>
            <ac:picMk id="41" creationId="{EF7DB82F-9333-4490-9D40-DF843AC57A3B}"/>
          </ac:picMkLst>
        </pc:picChg>
        <pc:picChg chg="del">
          <ac:chgData name="Robertson, Jack - FUL" userId="027b6b16-29da-4d72-b666-27ebed648b52" providerId="ADAL" clId="{C31083F9-E1A7-4182-BB84-8D11E77A5FC6}" dt="2022-04-05T21:06:33.211" v="30" actId="478"/>
          <ac:picMkLst>
            <pc:docMk/>
            <pc:sldMk cId="1914676500" sldId="256"/>
            <ac:picMk id="42" creationId="{89EF4384-2BFD-4D2D-BBB3-AD2DC8BD7663}"/>
          </ac:picMkLst>
        </pc:picChg>
        <pc:picChg chg="mod">
          <ac:chgData name="Robertson, Jack - FUL" userId="027b6b16-29da-4d72-b666-27ebed648b52" providerId="ADAL" clId="{C31083F9-E1A7-4182-BB84-8D11E77A5FC6}" dt="2022-04-05T21:07:23.482" v="173" actId="1038"/>
          <ac:picMkLst>
            <pc:docMk/>
            <pc:sldMk cId="1914676500" sldId="256"/>
            <ac:picMk id="43" creationId="{83F1E87D-7474-4553-97D3-30932DC76319}"/>
          </ac:picMkLst>
        </pc:picChg>
        <pc:cxnChg chg="mod">
          <ac:chgData name="Robertson, Jack - FUL" userId="027b6b16-29da-4d72-b666-27ebed648b52" providerId="ADAL" clId="{C31083F9-E1A7-4182-BB84-8D11E77A5FC6}" dt="2022-04-05T21:07:23.482" v="173" actId="1038"/>
          <ac:cxnSpMkLst>
            <pc:docMk/>
            <pc:sldMk cId="1914676500" sldId="256"/>
            <ac:cxnSpMk id="50" creationId="{46280453-0FFF-42E1-BC9B-D31B776393F8}"/>
          </ac:cxnSpMkLst>
        </pc:cxnChg>
        <pc:cxnChg chg="mod">
          <ac:chgData name="Robertson, Jack - FUL" userId="027b6b16-29da-4d72-b666-27ebed648b52" providerId="ADAL" clId="{C31083F9-E1A7-4182-BB84-8D11E77A5FC6}" dt="2022-04-05T21:07:23.482" v="173" actId="1038"/>
          <ac:cxnSpMkLst>
            <pc:docMk/>
            <pc:sldMk cId="1914676500" sldId="256"/>
            <ac:cxnSpMk id="51" creationId="{E5F6D73D-70F2-4622-B459-5BC7C37B7BFB}"/>
          </ac:cxnSpMkLst>
        </pc:cxnChg>
        <pc:cxnChg chg="mod">
          <ac:chgData name="Robertson, Jack - FUL" userId="027b6b16-29da-4d72-b666-27ebed648b52" providerId="ADAL" clId="{C31083F9-E1A7-4182-BB84-8D11E77A5FC6}" dt="2022-04-05T21:07:23.482" v="173" actId="1038"/>
          <ac:cxnSpMkLst>
            <pc:docMk/>
            <pc:sldMk cId="1914676500" sldId="256"/>
            <ac:cxnSpMk id="52" creationId="{085AAA46-DCA7-4E86-8F85-A0D3E7D06E8A}"/>
          </ac:cxnSpMkLst>
        </pc:cxnChg>
        <pc:cxnChg chg="mod">
          <ac:chgData name="Robertson, Jack - FUL" userId="027b6b16-29da-4d72-b666-27ebed648b52" providerId="ADAL" clId="{C31083F9-E1A7-4182-BB84-8D11E77A5FC6}" dt="2022-04-05T21:07:23.482" v="173" actId="1038"/>
          <ac:cxnSpMkLst>
            <pc:docMk/>
            <pc:sldMk cId="1914676500" sldId="256"/>
            <ac:cxnSpMk id="53" creationId="{E4BE787D-540F-4363-82D0-67A60C74EAA8}"/>
          </ac:cxnSpMkLst>
        </pc:cxnChg>
        <pc:cxnChg chg="del">
          <ac:chgData name="Robertson, Jack - FUL" userId="027b6b16-29da-4d72-b666-27ebed648b52" providerId="ADAL" clId="{C31083F9-E1A7-4182-BB84-8D11E77A5FC6}" dt="2022-04-05T21:06:34.001" v="31" actId="478"/>
          <ac:cxnSpMkLst>
            <pc:docMk/>
            <pc:sldMk cId="1914676500" sldId="256"/>
            <ac:cxnSpMk id="54" creationId="{78DBBDB4-B1B4-40F8-BF69-F745645ECB20}"/>
          </ac:cxnSpMkLst>
        </pc:cxnChg>
        <pc:cxnChg chg="mod">
          <ac:chgData name="Robertson, Jack - FUL" userId="027b6b16-29da-4d72-b666-27ebed648b52" providerId="ADAL" clId="{C31083F9-E1A7-4182-BB84-8D11E77A5FC6}" dt="2022-04-05T21:07:23.482" v="173" actId="1038"/>
          <ac:cxnSpMkLst>
            <pc:docMk/>
            <pc:sldMk cId="1914676500" sldId="256"/>
            <ac:cxnSpMk id="55" creationId="{F531F736-07C8-48E5-A438-9DCFDC609726}"/>
          </ac:cxnSpMkLst>
        </pc:cxnChg>
      </pc:sldChg>
    </pc:docChg>
  </pc:docChgLst>
  <pc:docChgLst>
    <pc:chgData name="Robertson, Jack - FUL" userId="027b6b16-29da-4d72-b666-27ebed648b52" providerId="ADAL" clId="{DCF2BA65-2851-4FAF-AFC3-70C18784ED70}"/>
    <pc:docChg chg="modSld">
      <pc:chgData name="Robertson, Jack - FUL" userId="027b6b16-29da-4d72-b666-27ebed648b52" providerId="ADAL" clId="{DCF2BA65-2851-4FAF-AFC3-70C18784ED70}" dt="2023-08-01T14:11:41.437" v="61" actId="20577"/>
      <pc:docMkLst>
        <pc:docMk/>
      </pc:docMkLst>
      <pc:sldChg chg="modSp mod">
        <pc:chgData name="Robertson, Jack - FUL" userId="027b6b16-29da-4d72-b666-27ebed648b52" providerId="ADAL" clId="{DCF2BA65-2851-4FAF-AFC3-70C18784ED70}" dt="2023-08-01T14:11:41.437" v="61" actId="20577"/>
        <pc:sldMkLst>
          <pc:docMk/>
          <pc:sldMk cId="1914676500" sldId="256"/>
        </pc:sldMkLst>
        <pc:spChg chg="mod">
          <ac:chgData name="Robertson, Jack - FUL" userId="027b6b16-29da-4d72-b666-27ebed648b52" providerId="ADAL" clId="{DCF2BA65-2851-4FAF-AFC3-70C18784ED70}" dt="2023-08-01T14:11:41.437" v="61" actId="20577"/>
          <ac:spMkLst>
            <pc:docMk/>
            <pc:sldMk cId="1914676500" sldId="256"/>
            <ac:spMk id="8" creationId="{9ED50000-7DF9-1F19-C1B2-009627223828}"/>
          </ac:spMkLst>
        </pc:spChg>
        <pc:spChg chg="mod">
          <ac:chgData name="Robertson, Jack - FUL" userId="027b6b16-29da-4d72-b666-27ebed648b52" providerId="ADAL" clId="{DCF2BA65-2851-4FAF-AFC3-70C18784ED70}" dt="2023-08-01T14:11:17.638" v="31" actId="20577"/>
          <ac:spMkLst>
            <pc:docMk/>
            <pc:sldMk cId="1914676500" sldId="256"/>
            <ac:spMk id="14" creationId="{1B2BB6C5-8465-427B-A18A-29AADBCB4FFB}"/>
          </ac:spMkLst>
        </pc:spChg>
      </pc:sldChg>
    </pc:docChg>
  </pc:docChgLst>
  <pc:docChgLst>
    <pc:chgData name="Robertson, Jack - FUL" userId="027b6b16-29da-4d72-b666-27ebed648b52" providerId="ADAL" clId="{5A4EA64B-F5F7-46F6-9DE5-43657F1A9A7F}"/>
    <pc:docChg chg="modSld">
      <pc:chgData name="Robertson, Jack - FUL" userId="027b6b16-29da-4d72-b666-27ebed648b52" providerId="ADAL" clId="{5A4EA64B-F5F7-46F6-9DE5-43657F1A9A7F}" dt="2022-08-01T18:41:17.218" v="40" actId="20577"/>
      <pc:docMkLst>
        <pc:docMk/>
      </pc:docMkLst>
      <pc:sldChg chg="modSp mod">
        <pc:chgData name="Robertson, Jack - FUL" userId="027b6b16-29da-4d72-b666-27ebed648b52" providerId="ADAL" clId="{5A4EA64B-F5F7-46F6-9DE5-43657F1A9A7F}" dt="2022-08-01T18:41:17.218" v="40" actId="20577"/>
        <pc:sldMkLst>
          <pc:docMk/>
          <pc:sldMk cId="1914676500" sldId="256"/>
        </pc:sldMkLst>
        <pc:spChg chg="mod">
          <ac:chgData name="Robertson, Jack - FUL" userId="027b6b16-29da-4d72-b666-27ebed648b52" providerId="ADAL" clId="{5A4EA64B-F5F7-46F6-9DE5-43657F1A9A7F}" dt="2022-08-01T18:41:17.218" v="40" actId="20577"/>
          <ac:spMkLst>
            <pc:docMk/>
            <pc:sldMk cId="1914676500" sldId="256"/>
            <ac:spMk id="28" creationId="{EC03C780-429E-4DE3-897F-7164CDB45640}"/>
          </ac:spMkLst>
        </pc:spChg>
      </pc:sldChg>
    </pc:docChg>
  </pc:docChgLst>
  <pc:docChgLst>
    <pc:chgData name="Robertson, Jack - FUL" userId="027b6b16-29da-4d72-b666-27ebed648b52" providerId="ADAL" clId="{ECF82521-78A3-43D2-A311-EEF1916F04A0}"/>
    <pc:docChg chg="undo custSel modSld modMainMaster">
      <pc:chgData name="Robertson, Jack - FUL" userId="027b6b16-29da-4d72-b666-27ebed648b52" providerId="ADAL" clId="{ECF82521-78A3-43D2-A311-EEF1916F04A0}" dt="2023-03-01T17:01:03.916" v="428" actId="14100"/>
      <pc:docMkLst>
        <pc:docMk/>
      </pc:docMkLst>
      <pc:sldChg chg="addSp delSp modSp mod">
        <pc:chgData name="Robertson, Jack - FUL" userId="027b6b16-29da-4d72-b666-27ebed648b52" providerId="ADAL" clId="{ECF82521-78A3-43D2-A311-EEF1916F04A0}" dt="2023-03-01T17:01:03.916" v="428" actId="14100"/>
        <pc:sldMkLst>
          <pc:docMk/>
          <pc:sldMk cId="1914676500" sldId="256"/>
        </pc:sldMkLst>
        <pc:spChg chg="add mod">
          <ac:chgData name="Robertson, Jack - FUL" userId="027b6b16-29da-4d72-b666-27ebed648b52" providerId="ADAL" clId="{ECF82521-78A3-43D2-A311-EEF1916F04A0}" dt="2023-03-01T16:58:45.989" v="323" actId="14100"/>
          <ac:spMkLst>
            <pc:docMk/>
            <pc:sldMk cId="1914676500" sldId="256"/>
            <ac:spMk id="3" creationId="{F1BBFD56-506D-ED03-0014-BD7C910ACFB9}"/>
          </ac:spMkLst>
        </pc:spChg>
        <pc:spChg chg="add mod">
          <ac:chgData name="Robertson, Jack - FUL" userId="027b6b16-29da-4d72-b666-27ebed648b52" providerId="ADAL" clId="{ECF82521-78A3-43D2-A311-EEF1916F04A0}" dt="2023-03-01T16:57:51.519" v="306" actId="14100"/>
          <ac:spMkLst>
            <pc:docMk/>
            <pc:sldMk cId="1914676500" sldId="256"/>
            <ac:spMk id="4" creationId="{79A325D2-7269-1D2F-17FA-F44E9E400D4F}"/>
          </ac:spMkLst>
        </pc:spChg>
        <pc:spChg chg="add mod">
          <ac:chgData name="Robertson, Jack - FUL" userId="027b6b16-29da-4d72-b666-27ebed648b52" providerId="ADAL" clId="{ECF82521-78A3-43D2-A311-EEF1916F04A0}" dt="2023-03-01T16:56:45.794" v="244" actId="14100"/>
          <ac:spMkLst>
            <pc:docMk/>
            <pc:sldMk cId="1914676500" sldId="256"/>
            <ac:spMk id="5" creationId="{76F3457D-2D56-E252-3E2A-348009197666}"/>
          </ac:spMkLst>
        </pc:spChg>
        <pc:spChg chg="add mod">
          <ac:chgData name="Robertson, Jack - FUL" userId="027b6b16-29da-4d72-b666-27ebed648b52" providerId="ADAL" clId="{ECF82521-78A3-43D2-A311-EEF1916F04A0}" dt="2023-03-01T16:59:26.959" v="337" actId="20577"/>
          <ac:spMkLst>
            <pc:docMk/>
            <pc:sldMk cId="1914676500" sldId="256"/>
            <ac:spMk id="6" creationId="{86929610-B16E-41C8-A015-DC5E4AD3EAB5}"/>
          </ac:spMkLst>
        </pc:spChg>
        <pc:spChg chg="add mod">
          <ac:chgData name="Robertson, Jack - FUL" userId="027b6b16-29da-4d72-b666-27ebed648b52" providerId="ADAL" clId="{ECF82521-78A3-43D2-A311-EEF1916F04A0}" dt="2023-03-01T17:00:31.712" v="423" actId="20577"/>
          <ac:spMkLst>
            <pc:docMk/>
            <pc:sldMk cId="1914676500" sldId="256"/>
            <ac:spMk id="7" creationId="{716E0945-93AE-C760-8E5C-C87CA3D460FE}"/>
          </ac:spMkLst>
        </pc:spChg>
        <pc:spChg chg="add mod">
          <ac:chgData name="Robertson, Jack - FUL" userId="027b6b16-29da-4d72-b666-27ebed648b52" providerId="ADAL" clId="{ECF82521-78A3-43D2-A311-EEF1916F04A0}" dt="2023-03-01T16:59:35.380" v="348" actId="20577"/>
          <ac:spMkLst>
            <pc:docMk/>
            <pc:sldMk cId="1914676500" sldId="256"/>
            <ac:spMk id="8" creationId="{9ED50000-7DF9-1F19-C1B2-009627223828}"/>
          </ac:spMkLst>
        </pc:spChg>
        <pc:spChg chg="mod">
          <ac:chgData name="Robertson, Jack - FUL" userId="027b6b16-29da-4d72-b666-27ebed648b52" providerId="ADAL" clId="{ECF82521-78A3-43D2-A311-EEF1916F04A0}" dt="2023-03-01T16:55:44.220" v="231" actId="14100"/>
          <ac:spMkLst>
            <pc:docMk/>
            <pc:sldMk cId="1914676500" sldId="256"/>
            <ac:spMk id="13" creationId="{3D67BBE3-BAFB-4086-B6DF-E25E05D5C9AA}"/>
          </ac:spMkLst>
        </pc:spChg>
        <pc:spChg chg="mod">
          <ac:chgData name="Robertson, Jack - FUL" userId="027b6b16-29da-4d72-b666-27ebed648b52" providerId="ADAL" clId="{ECF82521-78A3-43D2-A311-EEF1916F04A0}" dt="2023-03-01T16:55:38.652" v="230" actId="14100"/>
          <ac:spMkLst>
            <pc:docMk/>
            <pc:sldMk cId="1914676500" sldId="256"/>
            <ac:spMk id="14" creationId="{1B2BB6C5-8465-427B-A18A-29AADBCB4FFB}"/>
          </ac:spMkLst>
        </pc:spChg>
        <pc:spChg chg="mod">
          <ac:chgData name="Robertson, Jack - FUL" userId="027b6b16-29da-4d72-b666-27ebed648b52" providerId="ADAL" clId="{ECF82521-78A3-43D2-A311-EEF1916F04A0}" dt="2023-03-01T17:00:46.169" v="424" actId="1076"/>
          <ac:spMkLst>
            <pc:docMk/>
            <pc:sldMk cId="1914676500" sldId="256"/>
            <ac:spMk id="15" creationId="{AA82A08D-4C67-44D2-9BCA-EDAB52D5D81B}"/>
          </ac:spMkLst>
        </pc:spChg>
        <pc:spChg chg="mod">
          <ac:chgData name="Robertson, Jack - FUL" userId="027b6b16-29da-4d72-b666-27ebed648b52" providerId="ADAL" clId="{ECF82521-78A3-43D2-A311-EEF1916F04A0}" dt="2023-03-01T16:57:26.526" v="298" actId="14100"/>
          <ac:spMkLst>
            <pc:docMk/>
            <pc:sldMk cId="1914676500" sldId="256"/>
            <ac:spMk id="16" creationId="{FEF7CD18-2A09-4AB0-9C4A-8C3DF95686B7}"/>
          </ac:spMkLst>
        </pc:spChg>
        <pc:spChg chg="mod">
          <ac:chgData name="Robertson, Jack - FUL" userId="027b6b16-29da-4d72-b666-27ebed648b52" providerId="ADAL" clId="{ECF82521-78A3-43D2-A311-EEF1916F04A0}" dt="2023-03-01T16:57:37.086" v="301" actId="14100"/>
          <ac:spMkLst>
            <pc:docMk/>
            <pc:sldMk cId="1914676500" sldId="256"/>
            <ac:spMk id="18" creationId="{A5B89EDB-AEB2-4CF4-A6D4-D428CC7339A4}"/>
          </ac:spMkLst>
        </pc:spChg>
        <pc:spChg chg="mod">
          <ac:chgData name="Robertson, Jack - FUL" userId="027b6b16-29da-4d72-b666-27ebed648b52" providerId="ADAL" clId="{ECF82521-78A3-43D2-A311-EEF1916F04A0}" dt="2023-03-01T16:58:02.032" v="309" actId="14100"/>
          <ac:spMkLst>
            <pc:docMk/>
            <pc:sldMk cId="1914676500" sldId="256"/>
            <ac:spMk id="19" creationId="{CA523C67-29FF-4289-9DDB-7553FC9088F1}"/>
          </ac:spMkLst>
        </pc:spChg>
        <pc:spChg chg="mod">
          <ac:chgData name="Robertson, Jack - FUL" userId="027b6b16-29da-4d72-b666-27ebed648b52" providerId="ADAL" clId="{ECF82521-78A3-43D2-A311-EEF1916F04A0}" dt="2023-03-01T16:56:16.009" v="238" actId="14100"/>
          <ac:spMkLst>
            <pc:docMk/>
            <pc:sldMk cId="1914676500" sldId="256"/>
            <ac:spMk id="20" creationId="{DC7A4195-E7B0-4FEE-AE8E-1027186B98D3}"/>
          </ac:spMkLst>
        </pc:spChg>
        <pc:spChg chg="mod">
          <ac:chgData name="Robertson, Jack - FUL" userId="027b6b16-29da-4d72-b666-27ebed648b52" providerId="ADAL" clId="{ECF82521-78A3-43D2-A311-EEF1916F04A0}" dt="2023-03-01T16:55:21.322" v="224" actId="14100"/>
          <ac:spMkLst>
            <pc:docMk/>
            <pc:sldMk cId="1914676500" sldId="256"/>
            <ac:spMk id="21" creationId="{CA12AF9F-9DE9-402B-B22B-BAA8994788D7}"/>
          </ac:spMkLst>
        </pc:spChg>
        <pc:spChg chg="mod">
          <ac:chgData name="Robertson, Jack - FUL" userId="027b6b16-29da-4d72-b666-27ebed648b52" providerId="ADAL" clId="{ECF82521-78A3-43D2-A311-EEF1916F04A0}" dt="2023-03-01T16:54:32.047" v="209" actId="1076"/>
          <ac:spMkLst>
            <pc:docMk/>
            <pc:sldMk cId="1914676500" sldId="256"/>
            <ac:spMk id="22" creationId="{F44AA5D0-67C7-4D1E-B95A-F8768173235E}"/>
          </ac:spMkLst>
        </pc:spChg>
        <pc:spChg chg="mod">
          <ac:chgData name="Robertson, Jack - FUL" userId="027b6b16-29da-4d72-b666-27ebed648b52" providerId="ADAL" clId="{ECF82521-78A3-43D2-A311-EEF1916F04A0}" dt="2023-03-01T16:56:29.709" v="240" actId="14100"/>
          <ac:spMkLst>
            <pc:docMk/>
            <pc:sldMk cId="1914676500" sldId="256"/>
            <ac:spMk id="23" creationId="{9F5F2A09-C86D-4378-9CA9-E91CD3AD9DDD}"/>
          </ac:spMkLst>
        </pc:spChg>
        <pc:spChg chg="mod">
          <ac:chgData name="Robertson, Jack - FUL" userId="027b6b16-29da-4d72-b666-27ebed648b52" providerId="ADAL" clId="{ECF82521-78A3-43D2-A311-EEF1916F04A0}" dt="2023-03-01T16:56:48.599" v="245" actId="1076"/>
          <ac:spMkLst>
            <pc:docMk/>
            <pc:sldMk cId="1914676500" sldId="256"/>
            <ac:spMk id="25" creationId="{D4C63237-6BDE-44D1-91AC-1AC943B62720}"/>
          </ac:spMkLst>
        </pc:spChg>
        <pc:spChg chg="mod">
          <ac:chgData name="Robertson, Jack - FUL" userId="027b6b16-29da-4d72-b666-27ebed648b52" providerId="ADAL" clId="{ECF82521-78A3-43D2-A311-EEF1916F04A0}" dt="2023-03-01T16:58:11.741" v="313" actId="14100"/>
          <ac:spMkLst>
            <pc:docMk/>
            <pc:sldMk cId="1914676500" sldId="256"/>
            <ac:spMk id="27" creationId="{F370484D-6594-4090-9B61-98181D1441AA}"/>
          </ac:spMkLst>
        </pc:spChg>
        <pc:spChg chg="mod">
          <ac:chgData name="Robertson, Jack - FUL" userId="027b6b16-29da-4d72-b666-27ebed648b52" providerId="ADAL" clId="{ECF82521-78A3-43D2-A311-EEF1916F04A0}" dt="2023-03-01T16:56:03.183" v="236" actId="14100"/>
          <ac:spMkLst>
            <pc:docMk/>
            <pc:sldMk cId="1914676500" sldId="256"/>
            <ac:spMk id="28" creationId="{EC03C780-429E-4DE3-897F-7164CDB45640}"/>
          </ac:spMkLst>
        </pc:spChg>
        <pc:spChg chg="mod">
          <ac:chgData name="Robertson, Jack - FUL" userId="027b6b16-29da-4d72-b666-27ebed648b52" providerId="ADAL" clId="{ECF82521-78A3-43D2-A311-EEF1916F04A0}" dt="2023-03-01T16:58:22.926" v="316" actId="14100"/>
          <ac:spMkLst>
            <pc:docMk/>
            <pc:sldMk cId="1914676500" sldId="256"/>
            <ac:spMk id="29" creationId="{6A9A8C4D-E02C-4A2E-BBAA-647B496CA82D}"/>
          </ac:spMkLst>
        </pc:spChg>
        <pc:spChg chg="mod">
          <ac:chgData name="Robertson, Jack - FUL" userId="027b6b16-29da-4d72-b666-27ebed648b52" providerId="ADAL" clId="{ECF82521-78A3-43D2-A311-EEF1916F04A0}" dt="2023-03-01T16:58:36.743" v="320" actId="14100"/>
          <ac:spMkLst>
            <pc:docMk/>
            <pc:sldMk cId="1914676500" sldId="256"/>
            <ac:spMk id="30" creationId="{B0254E6C-4AEC-4251-9DBC-0CD73DA5FFD4}"/>
          </ac:spMkLst>
        </pc:spChg>
        <pc:spChg chg="mod">
          <ac:chgData name="Robertson, Jack - FUL" userId="027b6b16-29da-4d72-b666-27ebed648b52" providerId="ADAL" clId="{ECF82521-78A3-43D2-A311-EEF1916F04A0}" dt="2023-03-01T16:58:53.918" v="325" actId="14100"/>
          <ac:spMkLst>
            <pc:docMk/>
            <pc:sldMk cId="1914676500" sldId="256"/>
            <ac:spMk id="32" creationId="{51C69221-845E-4676-98A3-2B3FC2FF9945}"/>
          </ac:spMkLst>
        </pc:spChg>
        <pc:spChg chg="mod">
          <ac:chgData name="Robertson, Jack - FUL" userId="027b6b16-29da-4d72-b666-27ebed648b52" providerId="ADAL" clId="{ECF82521-78A3-43D2-A311-EEF1916F04A0}" dt="2023-03-01T17:00:51.758" v="425" actId="1076"/>
          <ac:spMkLst>
            <pc:docMk/>
            <pc:sldMk cId="1914676500" sldId="256"/>
            <ac:spMk id="34" creationId="{A2C048CC-8ABF-463B-84F1-F31F0801373E}"/>
          </ac:spMkLst>
        </pc:spChg>
        <pc:spChg chg="del">
          <ac:chgData name="Robertson, Jack - FUL" userId="027b6b16-29da-4d72-b666-27ebed648b52" providerId="ADAL" clId="{ECF82521-78A3-43D2-A311-EEF1916F04A0}" dt="2023-03-01T16:29:44.189" v="64" actId="478"/>
          <ac:spMkLst>
            <pc:docMk/>
            <pc:sldMk cId="1914676500" sldId="256"/>
            <ac:spMk id="47" creationId="{F38156D8-4F0D-4712-843E-1428F2D92166}"/>
          </ac:spMkLst>
        </pc:spChg>
        <pc:spChg chg="mod">
          <ac:chgData name="Robertson, Jack - FUL" userId="027b6b16-29da-4d72-b666-27ebed648b52" providerId="ADAL" clId="{ECF82521-78A3-43D2-A311-EEF1916F04A0}" dt="2023-03-01T17:01:03.916" v="428" actId="14100"/>
          <ac:spMkLst>
            <pc:docMk/>
            <pc:sldMk cId="1914676500" sldId="256"/>
            <ac:spMk id="56" creationId="{3C1262BD-F57F-4217-B857-433B4C412325}"/>
          </ac:spMkLst>
        </pc:spChg>
        <pc:spChg chg="mod">
          <ac:chgData name="Robertson, Jack - FUL" userId="027b6b16-29da-4d72-b666-27ebed648b52" providerId="ADAL" clId="{ECF82521-78A3-43D2-A311-EEF1916F04A0}" dt="2023-03-01T17:00:55.728" v="426" actId="1076"/>
          <ac:spMkLst>
            <pc:docMk/>
            <pc:sldMk cId="1914676500" sldId="256"/>
            <ac:spMk id="57" creationId="{796E98F1-1E83-4B34-9E28-47A6BC18DE5D}"/>
          </ac:spMkLst>
        </pc:spChg>
        <pc:spChg chg="mod">
          <ac:chgData name="Robertson, Jack - FUL" userId="027b6b16-29da-4d72-b666-27ebed648b52" providerId="ADAL" clId="{ECF82521-78A3-43D2-A311-EEF1916F04A0}" dt="2023-03-01T17:01:03.916" v="428" actId="14100"/>
          <ac:spMkLst>
            <pc:docMk/>
            <pc:sldMk cId="1914676500" sldId="256"/>
            <ac:spMk id="58" creationId="{448535E8-B4A3-4DAE-AE9F-E7E1A383DB3A}"/>
          </ac:spMkLst>
        </pc:spChg>
        <pc:spChg chg="mod">
          <ac:chgData name="Robertson, Jack - FUL" userId="027b6b16-29da-4d72-b666-27ebed648b52" providerId="ADAL" clId="{ECF82521-78A3-43D2-A311-EEF1916F04A0}" dt="2023-03-01T17:01:03.916" v="428" actId="14100"/>
          <ac:spMkLst>
            <pc:docMk/>
            <pc:sldMk cId="1914676500" sldId="256"/>
            <ac:spMk id="59" creationId="{78FE1489-C5F6-49C0-9ABE-813FCFA2A559}"/>
          </ac:spMkLst>
        </pc:spChg>
        <pc:spChg chg="mod">
          <ac:chgData name="Robertson, Jack - FUL" userId="027b6b16-29da-4d72-b666-27ebed648b52" providerId="ADAL" clId="{ECF82521-78A3-43D2-A311-EEF1916F04A0}" dt="2023-03-01T17:01:03.916" v="428" actId="14100"/>
          <ac:spMkLst>
            <pc:docMk/>
            <pc:sldMk cId="1914676500" sldId="256"/>
            <ac:spMk id="60" creationId="{CF04D19A-22CE-45EB-88EE-5E6932EDD86E}"/>
          </ac:spMkLst>
        </pc:spChg>
        <pc:spChg chg="mod">
          <ac:chgData name="Robertson, Jack - FUL" userId="027b6b16-29da-4d72-b666-27ebed648b52" providerId="ADAL" clId="{ECF82521-78A3-43D2-A311-EEF1916F04A0}" dt="2023-03-01T17:01:03.916" v="428" actId="14100"/>
          <ac:spMkLst>
            <pc:docMk/>
            <pc:sldMk cId="1914676500" sldId="256"/>
            <ac:spMk id="61" creationId="{6E49831E-3F8A-43CB-8B85-A35834A137B9}"/>
          </ac:spMkLst>
        </pc:spChg>
        <pc:spChg chg="mod">
          <ac:chgData name="Robertson, Jack - FUL" userId="027b6b16-29da-4d72-b666-27ebed648b52" providerId="ADAL" clId="{ECF82521-78A3-43D2-A311-EEF1916F04A0}" dt="2023-03-01T17:01:03.916" v="428" actId="14100"/>
          <ac:spMkLst>
            <pc:docMk/>
            <pc:sldMk cId="1914676500" sldId="256"/>
            <ac:spMk id="62" creationId="{4FDC8B46-4663-4C8F-8BEC-980601A69F33}"/>
          </ac:spMkLst>
        </pc:spChg>
        <pc:grpChg chg="add del mod">
          <ac:chgData name="Robertson, Jack - FUL" userId="027b6b16-29da-4d72-b666-27ebed648b52" providerId="ADAL" clId="{ECF82521-78A3-43D2-A311-EEF1916F04A0}" dt="2023-03-01T16:49:12.714" v="146" actId="165"/>
          <ac:grpSpMkLst>
            <pc:docMk/>
            <pc:sldMk cId="1914676500" sldId="256"/>
            <ac:grpSpMk id="7" creationId="{3CE45334-3108-56B7-3DA1-4D4722585A48}"/>
          </ac:grpSpMkLst>
        </pc:grpChg>
        <pc:picChg chg="add del mod">
          <ac:chgData name="Robertson, Jack - FUL" userId="027b6b16-29da-4d72-b666-27ebed648b52" providerId="ADAL" clId="{ECF82521-78A3-43D2-A311-EEF1916F04A0}" dt="2023-03-01T16:29:47.122" v="67" actId="478"/>
          <ac:picMkLst>
            <pc:docMk/>
            <pc:sldMk cId="1914676500" sldId="256"/>
            <ac:picMk id="6" creationId="{28C75EB4-059F-7D7A-FC82-6BE340AEABC6}"/>
          </ac:picMkLst>
        </pc:picChg>
        <pc:picChg chg="add del mod">
          <ac:chgData name="Robertson, Jack - FUL" userId="027b6b16-29da-4d72-b666-27ebed648b52" providerId="ADAL" clId="{ECF82521-78A3-43D2-A311-EEF1916F04A0}" dt="2023-03-01T16:51:39.346" v="202" actId="478"/>
          <ac:picMkLst>
            <pc:docMk/>
            <pc:sldMk cId="1914676500" sldId="256"/>
            <ac:picMk id="8" creationId="{E58600D7-8275-269C-5698-4F817326A282}"/>
          </ac:picMkLst>
        </pc:picChg>
        <pc:picChg chg="add del mod modCrop">
          <ac:chgData name="Robertson, Jack - FUL" userId="027b6b16-29da-4d72-b666-27ebed648b52" providerId="ADAL" clId="{ECF82521-78A3-43D2-A311-EEF1916F04A0}" dt="2023-03-01T16:51:38.673" v="201" actId="478"/>
          <ac:picMkLst>
            <pc:docMk/>
            <pc:sldMk cId="1914676500" sldId="256"/>
            <ac:picMk id="9" creationId="{702942CF-0FD0-B166-B16D-DA3CB9B28B7F}"/>
          </ac:picMkLst>
        </pc:picChg>
        <pc:picChg chg="mod topLvl modCrop">
          <ac:chgData name="Robertson, Jack - FUL" userId="027b6b16-29da-4d72-b666-27ebed648b52" providerId="ADAL" clId="{ECF82521-78A3-43D2-A311-EEF1916F04A0}" dt="2023-03-01T16:52:22.585" v="207" actId="1076"/>
          <ac:picMkLst>
            <pc:docMk/>
            <pc:sldMk cId="1914676500" sldId="256"/>
            <ac:picMk id="10" creationId="{159F3078-D8F7-4F50-9C42-CB3522FCF725}"/>
          </ac:picMkLst>
        </pc:picChg>
        <pc:picChg chg="add del mod modCrop">
          <ac:chgData name="Robertson, Jack - FUL" userId="027b6b16-29da-4d72-b666-27ebed648b52" providerId="ADAL" clId="{ECF82521-78A3-43D2-A311-EEF1916F04A0}" dt="2023-03-01T16:51:23.972" v="196"/>
          <ac:picMkLst>
            <pc:docMk/>
            <pc:sldMk cId="1914676500" sldId="256"/>
            <ac:picMk id="11" creationId="{FCC14EC5-4EA0-3C41-338E-F323F611C873}"/>
          </ac:picMkLst>
        </pc:picChg>
        <pc:picChg chg="mod topLvl">
          <ac:chgData name="Robertson, Jack - FUL" userId="027b6b16-29da-4d72-b666-27ebed648b52" providerId="ADAL" clId="{ECF82521-78A3-43D2-A311-EEF1916F04A0}" dt="2023-03-01T16:52:22.585" v="207" actId="1076"/>
          <ac:picMkLst>
            <pc:docMk/>
            <pc:sldMk cId="1914676500" sldId="256"/>
            <ac:picMk id="36" creationId="{CB0A81C8-5521-4E38-B12F-415B20F79A36}"/>
          </ac:picMkLst>
        </pc:picChg>
        <pc:picChg chg="del mod">
          <ac:chgData name="Robertson, Jack - FUL" userId="027b6b16-29da-4d72-b666-27ebed648b52" providerId="ADAL" clId="{ECF82521-78A3-43D2-A311-EEF1916F04A0}" dt="2023-03-01T16:29:51.611" v="72" actId="478"/>
          <ac:picMkLst>
            <pc:docMk/>
            <pc:sldMk cId="1914676500" sldId="256"/>
            <ac:picMk id="38" creationId="{9FF219D1-A4B1-4AA6-90C8-F07812310874}"/>
          </ac:picMkLst>
        </pc:picChg>
        <pc:picChg chg="del mod">
          <ac:chgData name="Robertson, Jack - FUL" userId="027b6b16-29da-4d72-b666-27ebed648b52" providerId="ADAL" clId="{ECF82521-78A3-43D2-A311-EEF1916F04A0}" dt="2023-03-01T16:29:51.027" v="71" actId="478"/>
          <ac:picMkLst>
            <pc:docMk/>
            <pc:sldMk cId="1914676500" sldId="256"/>
            <ac:picMk id="39" creationId="{90DAEC22-D621-4571-BCF1-97548A9FDC68}"/>
          </ac:picMkLst>
        </pc:picChg>
        <pc:picChg chg="del mod">
          <ac:chgData name="Robertson, Jack - FUL" userId="027b6b16-29da-4d72-b666-27ebed648b52" providerId="ADAL" clId="{ECF82521-78A3-43D2-A311-EEF1916F04A0}" dt="2023-03-01T16:29:49.883" v="70" actId="478"/>
          <ac:picMkLst>
            <pc:docMk/>
            <pc:sldMk cId="1914676500" sldId="256"/>
            <ac:picMk id="40" creationId="{6E9D875F-2F2E-42E7-82D2-AB64E903D6B3}"/>
          </ac:picMkLst>
        </pc:picChg>
        <pc:picChg chg="del mod">
          <ac:chgData name="Robertson, Jack - FUL" userId="027b6b16-29da-4d72-b666-27ebed648b52" providerId="ADAL" clId="{ECF82521-78A3-43D2-A311-EEF1916F04A0}" dt="2023-03-01T16:29:48.922" v="69" actId="478"/>
          <ac:picMkLst>
            <pc:docMk/>
            <pc:sldMk cId="1914676500" sldId="256"/>
            <ac:picMk id="41" creationId="{EF7DB82F-9333-4490-9D40-DF843AC57A3B}"/>
          </ac:picMkLst>
        </pc:picChg>
        <pc:picChg chg="del mod">
          <ac:chgData name="Robertson, Jack - FUL" userId="027b6b16-29da-4d72-b666-27ebed648b52" providerId="ADAL" clId="{ECF82521-78A3-43D2-A311-EEF1916F04A0}" dt="2023-03-01T16:29:47.963" v="68" actId="478"/>
          <ac:picMkLst>
            <pc:docMk/>
            <pc:sldMk cId="1914676500" sldId="256"/>
            <ac:picMk id="43" creationId="{83F1E87D-7474-4553-97D3-30932DC76319}"/>
          </ac:picMkLst>
        </pc:picChg>
        <pc:picChg chg="del">
          <ac:chgData name="Robertson, Jack - FUL" userId="027b6b16-29da-4d72-b666-27ebed648b52" providerId="ADAL" clId="{ECF82521-78A3-43D2-A311-EEF1916F04A0}" dt="2023-03-01T16:29:52.371" v="73" actId="478"/>
          <ac:picMkLst>
            <pc:docMk/>
            <pc:sldMk cId="1914676500" sldId="256"/>
            <ac:picMk id="44" creationId="{AF18E112-E6D7-4AA5-B3D7-6AEF46B066CD}"/>
          </ac:picMkLst>
        </pc:picChg>
        <pc:picChg chg="del">
          <ac:chgData name="Robertson, Jack - FUL" userId="027b6b16-29da-4d72-b666-27ebed648b52" providerId="ADAL" clId="{ECF82521-78A3-43D2-A311-EEF1916F04A0}" dt="2023-03-01T16:29:46.363" v="66" actId="478"/>
          <ac:picMkLst>
            <pc:docMk/>
            <pc:sldMk cId="1914676500" sldId="256"/>
            <ac:picMk id="45" creationId="{4D8E2765-B46B-441D-B7D3-D22C419A3DFF}"/>
          </ac:picMkLst>
        </pc:picChg>
        <pc:picChg chg="del">
          <ac:chgData name="Robertson, Jack - FUL" userId="027b6b16-29da-4d72-b666-27ebed648b52" providerId="ADAL" clId="{ECF82521-78A3-43D2-A311-EEF1916F04A0}" dt="2023-03-01T16:29:45.028" v="65" actId="478"/>
          <ac:picMkLst>
            <pc:docMk/>
            <pc:sldMk cId="1914676500" sldId="256"/>
            <ac:picMk id="48" creationId="{17549BF6-5FF8-4865-A4E7-AD0665102033}"/>
          </ac:picMkLst>
        </pc:picChg>
        <pc:cxnChg chg="add del mod">
          <ac:chgData name="Robertson, Jack - FUL" userId="027b6b16-29da-4d72-b666-27ebed648b52" providerId="ADAL" clId="{ECF82521-78A3-43D2-A311-EEF1916F04A0}" dt="2023-03-01T16:58:05.550" v="310" actId="478"/>
          <ac:cxnSpMkLst>
            <pc:docMk/>
            <pc:sldMk cId="1914676500" sldId="256"/>
            <ac:cxnSpMk id="2" creationId="{5817774C-2AE8-074A-F52F-2D3A727EBC73}"/>
          </ac:cxnSpMkLst>
        </pc:cxnChg>
        <pc:cxnChg chg="mod">
          <ac:chgData name="Robertson, Jack - FUL" userId="027b6b16-29da-4d72-b666-27ebed648b52" providerId="ADAL" clId="{ECF82521-78A3-43D2-A311-EEF1916F04A0}" dt="2023-03-01T16:51:34.871" v="199"/>
          <ac:cxnSpMkLst>
            <pc:docMk/>
            <pc:sldMk cId="1914676500" sldId="256"/>
            <ac:cxnSpMk id="50" creationId="{46280453-0FFF-42E1-BC9B-D31B776393F8}"/>
          </ac:cxnSpMkLst>
        </pc:cxnChg>
        <pc:cxnChg chg="mod">
          <ac:chgData name="Robertson, Jack - FUL" userId="027b6b16-29da-4d72-b666-27ebed648b52" providerId="ADAL" clId="{ECF82521-78A3-43D2-A311-EEF1916F04A0}" dt="2023-03-01T16:51:34.871" v="199"/>
          <ac:cxnSpMkLst>
            <pc:docMk/>
            <pc:sldMk cId="1914676500" sldId="256"/>
            <ac:cxnSpMk id="51" creationId="{E5F6D73D-70F2-4622-B459-5BC7C37B7BFB}"/>
          </ac:cxnSpMkLst>
        </pc:cxnChg>
        <pc:cxnChg chg="del mod">
          <ac:chgData name="Robertson, Jack - FUL" userId="027b6b16-29da-4d72-b666-27ebed648b52" providerId="ADAL" clId="{ECF82521-78A3-43D2-A311-EEF1916F04A0}" dt="2023-03-01T16:58:07.860" v="312" actId="478"/>
          <ac:cxnSpMkLst>
            <pc:docMk/>
            <pc:sldMk cId="1914676500" sldId="256"/>
            <ac:cxnSpMk id="52" creationId="{085AAA46-DCA7-4E86-8F85-A0D3E7D06E8A}"/>
          </ac:cxnSpMkLst>
        </pc:cxnChg>
        <pc:cxnChg chg="del mod">
          <ac:chgData name="Robertson, Jack - FUL" userId="027b6b16-29da-4d72-b666-27ebed648b52" providerId="ADAL" clId="{ECF82521-78A3-43D2-A311-EEF1916F04A0}" dt="2023-03-01T16:58:06.924" v="311" actId="478"/>
          <ac:cxnSpMkLst>
            <pc:docMk/>
            <pc:sldMk cId="1914676500" sldId="256"/>
            <ac:cxnSpMk id="53" creationId="{E4BE787D-540F-4363-82D0-67A60C74EAA8}"/>
          </ac:cxnSpMkLst>
        </pc:cxnChg>
        <pc:cxnChg chg="mod">
          <ac:chgData name="Robertson, Jack - FUL" userId="027b6b16-29da-4d72-b666-27ebed648b52" providerId="ADAL" clId="{ECF82521-78A3-43D2-A311-EEF1916F04A0}" dt="2023-03-01T16:51:34.871" v="199"/>
          <ac:cxnSpMkLst>
            <pc:docMk/>
            <pc:sldMk cId="1914676500" sldId="256"/>
            <ac:cxnSpMk id="55" creationId="{F531F736-07C8-48E5-A438-9DCFDC609726}"/>
          </ac:cxnSpMkLst>
        </pc:cxnChg>
      </pc:sldChg>
      <pc:sldMasterChg chg="modSp modSldLayout">
        <pc:chgData name="Robertson, Jack - FUL" userId="027b6b16-29da-4d72-b666-27ebed648b52" providerId="ADAL" clId="{ECF82521-78A3-43D2-A311-EEF1916F04A0}" dt="2023-03-01T16:51:34.871" v="199"/>
        <pc:sldMasterMkLst>
          <pc:docMk/>
          <pc:sldMasterMk cId="696723546" sldId="2147483660"/>
        </pc:sldMasterMkLst>
        <pc:spChg chg="mod">
          <ac:chgData name="Robertson, Jack - FUL" userId="027b6b16-29da-4d72-b666-27ebed648b52" providerId="ADAL" clId="{ECF82521-78A3-43D2-A311-EEF1916F04A0}" dt="2023-03-01T16:51:34.871" v="199"/>
          <ac:spMkLst>
            <pc:docMk/>
            <pc:sldMasterMk cId="696723546" sldId="2147483660"/>
            <ac:spMk id="2" creationId="{00000000-0000-0000-0000-000000000000}"/>
          </ac:spMkLst>
        </pc:spChg>
        <pc:spChg chg="mod">
          <ac:chgData name="Robertson, Jack - FUL" userId="027b6b16-29da-4d72-b666-27ebed648b52" providerId="ADAL" clId="{ECF82521-78A3-43D2-A311-EEF1916F04A0}" dt="2023-03-01T16:51:34.871" v="199"/>
          <ac:spMkLst>
            <pc:docMk/>
            <pc:sldMasterMk cId="696723546" sldId="2147483660"/>
            <ac:spMk id="3" creationId="{00000000-0000-0000-0000-000000000000}"/>
          </ac:spMkLst>
        </pc:spChg>
        <pc:spChg chg="mod">
          <ac:chgData name="Robertson, Jack - FUL" userId="027b6b16-29da-4d72-b666-27ebed648b52" providerId="ADAL" clId="{ECF82521-78A3-43D2-A311-EEF1916F04A0}" dt="2023-03-01T16:51:34.871" v="199"/>
          <ac:spMkLst>
            <pc:docMk/>
            <pc:sldMasterMk cId="696723546" sldId="2147483660"/>
            <ac:spMk id="4" creationId="{00000000-0000-0000-0000-000000000000}"/>
          </ac:spMkLst>
        </pc:spChg>
        <pc:spChg chg="mod">
          <ac:chgData name="Robertson, Jack - FUL" userId="027b6b16-29da-4d72-b666-27ebed648b52" providerId="ADAL" clId="{ECF82521-78A3-43D2-A311-EEF1916F04A0}" dt="2023-03-01T16:51:34.871" v="199"/>
          <ac:spMkLst>
            <pc:docMk/>
            <pc:sldMasterMk cId="696723546" sldId="2147483660"/>
            <ac:spMk id="5" creationId="{00000000-0000-0000-0000-000000000000}"/>
          </ac:spMkLst>
        </pc:spChg>
        <pc:spChg chg="mod">
          <ac:chgData name="Robertson, Jack - FUL" userId="027b6b16-29da-4d72-b666-27ebed648b52" providerId="ADAL" clId="{ECF82521-78A3-43D2-A311-EEF1916F04A0}" dt="2023-03-01T16:51:34.871" v="199"/>
          <ac:spMkLst>
            <pc:docMk/>
            <pc:sldMasterMk cId="696723546" sldId="2147483660"/>
            <ac:spMk id="6" creationId="{00000000-0000-0000-0000-000000000000}"/>
          </ac:spMkLst>
        </pc:spChg>
        <pc:sldLayoutChg chg="modSp">
          <pc:chgData name="Robertson, Jack - FUL" userId="027b6b16-29da-4d72-b666-27ebed648b52" providerId="ADAL" clId="{ECF82521-78A3-43D2-A311-EEF1916F04A0}" dt="2023-03-01T16:51:34.871" v="199"/>
          <pc:sldLayoutMkLst>
            <pc:docMk/>
            <pc:sldMasterMk cId="696723546" sldId="2147483660"/>
            <pc:sldLayoutMk cId="1029848011" sldId="2147483661"/>
          </pc:sldLayoutMkLst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1029848011" sldId="2147483661"/>
              <ac:spMk id="2" creationId="{00000000-0000-0000-0000-000000000000}"/>
            </ac:spMkLst>
          </pc:spChg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1029848011" sldId="2147483661"/>
              <ac:spMk id="3" creationId="{00000000-0000-0000-0000-000000000000}"/>
            </ac:spMkLst>
          </pc:spChg>
        </pc:sldLayoutChg>
        <pc:sldLayoutChg chg="modSp">
          <pc:chgData name="Robertson, Jack - FUL" userId="027b6b16-29da-4d72-b666-27ebed648b52" providerId="ADAL" clId="{ECF82521-78A3-43D2-A311-EEF1916F04A0}" dt="2023-03-01T16:51:34.871" v="199"/>
          <pc:sldLayoutMkLst>
            <pc:docMk/>
            <pc:sldMasterMk cId="696723546" sldId="2147483660"/>
            <pc:sldLayoutMk cId="3815386014" sldId="2147483663"/>
          </pc:sldLayoutMkLst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3815386014" sldId="2147483663"/>
              <ac:spMk id="2" creationId="{00000000-0000-0000-0000-000000000000}"/>
            </ac:spMkLst>
          </pc:spChg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3815386014" sldId="2147483663"/>
              <ac:spMk id="3" creationId="{00000000-0000-0000-0000-000000000000}"/>
            </ac:spMkLst>
          </pc:spChg>
        </pc:sldLayoutChg>
        <pc:sldLayoutChg chg="modSp">
          <pc:chgData name="Robertson, Jack - FUL" userId="027b6b16-29da-4d72-b666-27ebed648b52" providerId="ADAL" clId="{ECF82521-78A3-43D2-A311-EEF1916F04A0}" dt="2023-03-01T16:51:34.871" v="199"/>
          <pc:sldLayoutMkLst>
            <pc:docMk/>
            <pc:sldMasterMk cId="696723546" sldId="2147483660"/>
            <pc:sldLayoutMk cId="279833395" sldId="2147483664"/>
          </pc:sldLayoutMkLst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279833395" sldId="2147483664"/>
              <ac:spMk id="3" creationId="{00000000-0000-0000-0000-000000000000}"/>
            </ac:spMkLst>
          </pc:spChg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279833395" sldId="2147483664"/>
              <ac:spMk id="4" creationId="{00000000-0000-0000-0000-000000000000}"/>
            </ac:spMkLst>
          </pc:spChg>
        </pc:sldLayoutChg>
        <pc:sldLayoutChg chg="modSp">
          <pc:chgData name="Robertson, Jack - FUL" userId="027b6b16-29da-4d72-b666-27ebed648b52" providerId="ADAL" clId="{ECF82521-78A3-43D2-A311-EEF1916F04A0}" dt="2023-03-01T16:51:34.871" v="199"/>
          <pc:sldLayoutMkLst>
            <pc:docMk/>
            <pc:sldMasterMk cId="696723546" sldId="2147483660"/>
            <pc:sldLayoutMk cId="2580973173" sldId="2147483665"/>
          </pc:sldLayoutMkLst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2580973173" sldId="2147483665"/>
              <ac:spMk id="2" creationId="{00000000-0000-0000-0000-000000000000}"/>
            </ac:spMkLst>
          </pc:spChg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2580973173" sldId="2147483665"/>
              <ac:spMk id="3" creationId="{00000000-0000-0000-0000-000000000000}"/>
            </ac:spMkLst>
          </pc:spChg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2580973173" sldId="2147483665"/>
              <ac:spMk id="4" creationId="{00000000-0000-0000-0000-000000000000}"/>
            </ac:spMkLst>
          </pc:spChg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2580973173" sldId="2147483665"/>
              <ac:spMk id="5" creationId="{00000000-0000-0000-0000-000000000000}"/>
            </ac:spMkLst>
          </pc:spChg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2580973173" sldId="2147483665"/>
              <ac:spMk id="6" creationId="{00000000-0000-0000-0000-000000000000}"/>
            </ac:spMkLst>
          </pc:spChg>
        </pc:sldLayoutChg>
        <pc:sldLayoutChg chg="modSp">
          <pc:chgData name="Robertson, Jack - FUL" userId="027b6b16-29da-4d72-b666-27ebed648b52" providerId="ADAL" clId="{ECF82521-78A3-43D2-A311-EEF1916F04A0}" dt="2023-03-01T16:51:34.871" v="199"/>
          <pc:sldLayoutMkLst>
            <pc:docMk/>
            <pc:sldMasterMk cId="696723546" sldId="2147483660"/>
            <pc:sldLayoutMk cId="2259314758" sldId="2147483668"/>
          </pc:sldLayoutMkLst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2259314758" sldId="2147483668"/>
              <ac:spMk id="2" creationId="{00000000-0000-0000-0000-000000000000}"/>
            </ac:spMkLst>
          </pc:spChg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2259314758" sldId="2147483668"/>
              <ac:spMk id="3" creationId="{00000000-0000-0000-0000-000000000000}"/>
            </ac:spMkLst>
          </pc:spChg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2259314758" sldId="2147483668"/>
              <ac:spMk id="4" creationId="{00000000-0000-0000-0000-000000000000}"/>
            </ac:spMkLst>
          </pc:spChg>
        </pc:sldLayoutChg>
        <pc:sldLayoutChg chg="modSp">
          <pc:chgData name="Robertson, Jack - FUL" userId="027b6b16-29da-4d72-b666-27ebed648b52" providerId="ADAL" clId="{ECF82521-78A3-43D2-A311-EEF1916F04A0}" dt="2023-03-01T16:51:34.871" v="199"/>
          <pc:sldLayoutMkLst>
            <pc:docMk/>
            <pc:sldMasterMk cId="696723546" sldId="2147483660"/>
            <pc:sldLayoutMk cId="29925852" sldId="2147483669"/>
          </pc:sldLayoutMkLst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29925852" sldId="2147483669"/>
              <ac:spMk id="2" creationId="{00000000-0000-0000-0000-000000000000}"/>
            </ac:spMkLst>
          </pc:spChg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29925852" sldId="2147483669"/>
              <ac:spMk id="3" creationId="{00000000-0000-0000-0000-000000000000}"/>
            </ac:spMkLst>
          </pc:spChg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29925852" sldId="2147483669"/>
              <ac:spMk id="4" creationId="{00000000-0000-0000-0000-000000000000}"/>
            </ac:spMkLst>
          </pc:spChg>
        </pc:sldLayoutChg>
        <pc:sldLayoutChg chg="modSp">
          <pc:chgData name="Robertson, Jack - FUL" userId="027b6b16-29da-4d72-b666-27ebed648b52" providerId="ADAL" clId="{ECF82521-78A3-43D2-A311-EEF1916F04A0}" dt="2023-03-01T16:51:34.871" v="199"/>
          <pc:sldLayoutMkLst>
            <pc:docMk/>
            <pc:sldMasterMk cId="696723546" sldId="2147483660"/>
            <pc:sldLayoutMk cId="31017835" sldId="2147483671"/>
          </pc:sldLayoutMkLst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31017835" sldId="2147483671"/>
              <ac:spMk id="2" creationId="{00000000-0000-0000-0000-000000000000}"/>
            </ac:spMkLst>
          </pc:spChg>
          <pc:spChg chg="mod">
            <ac:chgData name="Robertson, Jack - FUL" userId="027b6b16-29da-4d72-b666-27ebed648b52" providerId="ADAL" clId="{ECF82521-78A3-43D2-A311-EEF1916F04A0}" dt="2023-03-01T16:51:34.871" v="199"/>
            <ac:spMkLst>
              <pc:docMk/>
              <pc:sldMasterMk cId="696723546" sldId="2147483660"/>
              <pc:sldLayoutMk cId="31017835" sldId="2147483671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2361-3A1C-4410-9763-5D291E1D569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47F2-A889-4143-B631-0C039372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48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2361-3A1C-4410-9763-5D291E1D569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47F2-A889-4143-B631-0C039372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1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2361-3A1C-4410-9763-5D291E1D569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47F2-A889-4143-B631-0C039372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2361-3A1C-4410-9763-5D291E1D569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47F2-A889-4143-B631-0C039372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8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2361-3A1C-4410-9763-5D291E1D569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47F2-A889-4143-B631-0C039372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386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2361-3A1C-4410-9763-5D291E1D569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47F2-A889-4143-B631-0C039372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2361-3A1C-4410-9763-5D291E1D569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47F2-A889-4143-B631-0C039372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7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2361-3A1C-4410-9763-5D291E1D569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47F2-A889-4143-B631-0C039372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3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2361-3A1C-4410-9763-5D291E1D569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47F2-A889-4143-B631-0C039372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1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2361-3A1C-4410-9763-5D291E1D569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47F2-A889-4143-B631-0C039372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1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2361-3A1C-4410-9763-5D291E1D569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47F2-A889-4143-B631-0C039372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82361-3A1C-4410-9763-5D291E1D569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147F2-A889-4143-B631-0C039372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2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5F6D73D-70F2-4622-B459-5BC7C37B7BFB}"/>
              </a:ext>
            </a:extLst>
          </p:cNvPr>
          <p:cNvCxnSpPr>
            <a:cxnSpLocks/>
          </p:cNvCxnSpPr>
          <p:nvPr/>
        </p:nvCxnSpPr>
        <p:spPr>
          <a:xfrm>
            <a:off x="3166986" y="1775580"/>
            <a:ext cx="0" cy="587828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531F736-07C8-48E5-A438-9DCFDC609726}"/>
              </a:ext>
            </a:extLst>
          </p:cNvPr>
          <p:cNvCxnSpPr>
            <a:cxnSpLocks/>
          </p:cNvCxnSpPr>
          <p:nvPr/>
        </p:nvCxnSpPr>
        <p:spPr>
          <a:xfrm>
            <a:off x="12758901" y="1741210"/>
            <a:ext cx="0" cy="587828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6280453-0FFF-42E1-BC9B-D31B776393F8}"/>
              </a:ext>
            </a:extLst>
          </p:cNvPr>
          <p:cNvCxnSpPr>
            <a:cxnSpLocks/>
          </p:cNvCxnSpPr>
          <p:nvPr/>
        </p:nvCxnSpPr>
        <p:spPr>
          <a:xfrm>
            <a:off x="-436185" y="1775580"/>
            <a:ext cx="0" cy="587828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51C69221-845E-4676-98A3-2B3FC2FF9945}"/>
              </a:ext>
            </a:extLst>
          </p:cNvPr>
          <p:cNvSpPr/>
          <p:nvPr/>
        </p:nvSpPr>
        <p:spPr>
          <a:xfrm>
            <a:off x="8604289" y="1921374"/>
            <a:ext cx="1450818" cy="1226518"/>
          </a:xfrm>
          <a:prstGeom prst="roundRect">
            <a:avLst/>
          </a:prstGeom>
          <a:solidFill>
            <a:srgbClr val="FFFF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en-US" sz="11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14 Nurses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EHS Nurse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 Health Records Techs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Dental Liaison </a:t>
            </a:r>
          </a:p>
          <a:p>
            <a:endParaRPr lang="en-US" sz="12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B0254E6C-4AEC-4251-9DBC-0CD73DA5FFD4}"/>
              </a:ext>
            </a:extLst>
          </p:cNvPr>
          <p:cNvSpPr/>
          <p:nvPr/>
        </p:nvSpPr>
        <p:spPr>
          <a:xfrm>
            <a:off x="4998882" y="1943151"/>
            <a:ext cx="1824739" cy="1226518"/>
          </a:xfrm>
          <a:prstGeom prst="roundRect">
            <a:avLst/>
          </a:prstGeom>
          <a:solidFill>
            <a:srgbClr val="FFFF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 ERSEA technicians </a:t>
            </a:r>
            <a:endParaRPr lang="en-US" sz="12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en-US" sz="12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6A9A8C4D-E02C-4A2E-BBAA-647B496CA82D}"/>
              </a:ext>
            </a:extLst>
          </p:cNvPr>
          <p:cNvSpPr/>
          <p:nvPr/>
        </p:nvSpPr>
        <p:spPr>
          <a:xfrm>
            <a:off x="3442038" y="1928853"/>
            <a:ext cx="1415426" cy="1226518"/>
          </a:xfrm>
          <a:prstGeom prst="roundRect">
            <a:avLst/>
          </a:prstGeom>
          <a:solidFill>
            <a:srgbClr val="FFFF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18 Family Mentors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Mentor Coach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Parent Educator</a:t>
            </a:r>
          </a:p>
          <a:p>
            <a:endParaRPr lang="en-US" sz="12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en-US" sz="12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C03C780-429E-4DE3-897F-7164CDB45640}"/>
              </a:ext>
            </a:extLst>
          </p:cNvPr>
          <p:cNvSpPr/>
          <p:nvPr/>
        </p:nvSpPr>
        <p:spPr>
          <a:xfrm>
            <a:off x="55024" y="1758396"/>
            <a:ext cx="1637148" cy="1389496"/>
          </a:xfrm>
          <a:prstGeom prst="roundRect">
            <a:avLst/>
          </a:prstGeom>
          <a:solidFill>
            <a:srgbClr val="FFFF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9 Leadership Team Members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Fullana Learning Center</a:t>
            </a:r>
          </a:p>
          <a:p>
            <a:endParaRPr lang="en-US" sz="105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en-US" sz="105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370484D-6594-4090-9B61-98181D1441AA}"/>
              </a:ext>
            </a:extLst>
          </p:cNvPr>
          <p:cNvSpPr/>
          <p:nvPr/>
        </p:nvSpPr>
        <p:spPr>
          <a:xfrm>
            <a:off x="1782125" y="1899601"/>
            <a:ext cx="1528962" cy="1226518"/>
          </a:xfrm>
          <a:prstGeom prst="roundRect">
            <a:avLst/>
          </a:prstGeom>
          <a:solidFill>
            <a:srgbClr val="FFFF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 Instructional Coaches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37 Teachers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46 Paraprofessionals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Mental Health Specialist</a:t>
            </a:r>
          </a:p>
          <a:p>
            <a:endParaRPr lang="en-US" sz="105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en-US" sz="105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D67BBE3-BAFB-4086-B6DF-E25E05D5C9AA}"/>
              </a:ext>
            </a:extLst>
          </p:cNvPr>
          <p:cNvSpPr/>
          <p:nvPr/>
        </p:nvSpPr>
        <p:spPr>
          <a:xfrm>
            <a:off x="49813" y="1601721"/>
            <a:ext cx="1679730" cy="5206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 Narrow" panose="020B0606020202030204" pitchFamily="34" charset="0"/>
              </a:rPr>
              <a:t>Rebecca Benedict</a:t>
            </a:r>
          </a:p>
          <a:p>
            <a:pPr algn="ctr"/>
            <a:r>
              <a:rPr lang="en-US" sz="1200" i="1" dirty="0">
                <a:latin typeface="Arial Narrow" panose="020B0606020202030204" pitchFamily="34" charset="0"/>
              </a:rPr>
              <a:t>Director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B2BB6C5-8465-427B-A18A-29AADBCB4FFB}"/>
              </a:ext>
            </a:extLst>
          </p:cNvPr>
          <p:cNvSpPr/>
          <p:nvPr/>
        </p:nvSpPr>
        <p:spPr>
          <a:xfrm>
            <a:off x="1793657" y="1591368"/>
            <a:ext cx="1528963" cy="52060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latin typeface="Arial Narrow" panose="020B0606020202030204" pitchFamily="34" charset="0"/>
              </a:rPr>
              <a:t>Greg Strutz</a:t>
            </a:r>
          </a:p>
          <a:p>
            <a:pPr algn="ctr"/>
            <a:r>
              <a:rPr lang="en-US" sz="1050" i="1" dirty="0">
                <a:latin typeface="Arial Narrow" panose="020B0606020202030204" pitchFamily="34" charset="0"/>
              </a:rPr>
              <a:t>Assistant Director of Early Learning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A82A08D-4C67-44D2-9BCA-EDAB52D5D81B}"/>
              </a:ext>
            </a:extLst>
          </p:cNvPr>
          <p:cNvSpPr/>
          <p:nvPr/>
        </p:nvSpPr>
        <p:spPr>
          <a:xfrm>
            <a:off x="2150604" y="3315378"/>
            <a:ext cx="1999147" cy="36862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 Narrow" panose="020B0606020202030204" pitchFamily="34" charset="0"/>
              </a:rPr>
              <a:t>Stephanie Hahn</a:t>
            </a:r>
          </a:p>
          <a:p>
            <a:pPr algn="ctr"/>
            <a:r>
              <a:rPr lang="en-US" sz="1200" i="1" dirty="0">
                <a:latin typeface="Arial Narrow" panose="020B0606020202030204" pitchFamily="34" charset="0"/>
              </a:rPr>
              <a:t>Disabilities Specialist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FEF7CD18-2A09-4AB0-9C4A-8C3DF95686B7}"/>
              </a:ext>
            </a:extLst>
          </p:cNvPr>
          <p:cNvSpPr/>
          <p:nvPr/>
        </p:nvSpPr>
        <p:spPr>
          <a:xfrm>
            <a:off x="3455549" y="1593221"/>
            <a:ext cx="1401917" cy="518089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 Narrow" panose="020B0606020202030204" pitchFamily="34" charset="0"/>
              </a:rPr>
              <a:t>Nikki Arensmeier</a:t>
            </a:r>
          </a:p>
          <a:p>
            <a:pPr algn="ctr"/>
            <a:r>
              <a:rPr lang="en-US" sz="1200" i="1" dirty="0">
                <a:latin typeface="Arial Narrow" panose="020B0606020202030204" pitchFamily="34" charset="0"/>
              </a:rPr>
              <a:t>FCE Coordinator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5B89EDB-AEB2-4CF4-A6D4-D428CC7339A4}"/>
              </a:ext>
            </a:extLst>
          </p:cNvPr>
          <p:cNvSpPr/>
          <p:nvPr/>
        </p:nvSpPr>
        <p:spPr>
          <a:xfrm>
            <a:off x="4994186" y="1559683"/>
            <a:ext cx="1829440" cy="55162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 Narrow" panose="020B0606020202030204" pitchFamily="34" charset="0"/>
              </a:rPr>
              <a:t>Sharon Weaver</a:t>
            </a:r>
          </a:p>
          <a:p>
            <a:pPr algn="ctr"/>
            <a:r>
              <a:rPr lang="en-US" sz="1200" i="1" dirty="0">
                <a:latin typeface="Arial Narrow" panose="020B0606020202030204" pitchFamily="34" charset="0"/>
              </a:rPr>
              <a:t>ESREA Coordinator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A523C67-29FF-4289-9DDB-7553FC9088F1}"/>
              </a:ext>
            </a:extLst>
          </p:cNvPr>
          <p:cNvSpPr/>
          <p:nvPr/>
        </p:nvSpPr>
        <p:spPr>
          <a:xfrm>
            <a:off x="8604288" y="1574553"/>
            <a:ext cx="1450819" cy="536757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latin typeface="Arial Narrow" panose="020B0606020202030204" pitchFamily="34" charset="0"/>
              </a:rPr>
              <a:t>Kim Ganger</a:t>
            </a:r>
            <a:endParaRPr lang="en-US" sz="1200" dirty="0">
              <a:latin typeface="Arial Narrow" panose="020B0606020202030204" pitchFamily="34" charset="0"/>
            </a:endParaRPr>
          </a:p>
          <a:p>
            <a:pPr algn="ctr"/>
            <a:r>
              <a:rPr lang="en-US" sz="1200" i="1" dirty="0">
                <a:latin typeface="Arial Narrow" panose="020B0606020202030204" pitchFamily="34" charset="0"/>
              </a:rPr>
              <a:t>Health Coordinator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C7A4195-E7B0-4FEE-AE8E-1027186B98D3}"/>
              </a:ext>
            </a:extLst>
          </p:cNvPr>
          <p:cNvSpPr/>
          <p:nvPr/>
        </p:nvSpPr>
        <p:spPr>
          <a:xfrm>
            <a:off x="3459791" y="1059480"/>
            <a:ext cx="1401920" cy="484730"/>
          </a:xfrm>
          <a:prstGeom prst="roundRect">
            <a:avLst/>
          </a:prstGeom>
          <a:solidFill>
            <a:srgbClr val="003D7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Arial Narrow" panose="020B0606020202030204" pitchFamily="34" charset="0"/>
              </a:rPr>
              <a:t>Family &amp; Community Engagement</a:t>
            </a:r>
          </a:p>
          <a:p>
            <a:pPr algn="ctr"/>
            <a:r>
              <a:rPr lang="en-US" sz="1000" i="1" dirty="0">
                <a:latin typeface="Arial Narrow" panose="020B0606020202030204" pitchFamily="34" charset="0"/>
              </a:rPr>
              <a:t>(FCE)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A12AF9F-9DE9-402B-B22B-BAA8994788D7}"/>
              </a:ext>
            </a:extLst>
          </p:cNvPr>
          <p:cNvSpPr/>
          <p:nvPr/>
        </p:nvSpPr>
        <p:spPr>
          <a:xfrm>
            <a:off x="1793657" y="1040877"/>
            <a:ext cx="1528963" cy="484730"/>
          </a:xfrm>
          <a:prstGeom prst="roundRect">
            <a:avLst/>
          </a:prstGeom>
          <a:solidFill>
            <a:srgbClr val="003D7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Arial Narrow" panose="020B0606020202030204" pitchFamily="34" charset="0"/>
              </a:rPr>
              <a:t>Early Learning Support</a:t>
            </a:r>
          </a:p>
          <a:p>
            <a:pPr algn="ctr"/>
            <a:r>
              <a:rPr lang="en-US" sz="1000" i="1" dirty="0">
                <a:latin typeface="Arial Narrow" panose="020B0606020202030204" pitchFamily="34" charset="0"/>
              </a:rPr>
              <a:t>(ELS)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F44AA5D0-67C7-4D1E-B95A-F8768173235E}"/>
              </a:ext>
            </a:extLst>
          </p:cNvPr>
          <p:cNvSpPr/>
          <p:nvPr/>
        </p:nvSpPr>
        <p:spPr>
          <a:xfrm>
            <a:off x="28554" y="1052872"/>
            <a:ext cx="1667793" cy="484730"/>
          </a:xfrm>
          <a:prstGeom prst="roundRect">
            <a:avLst/>
          </a:prstGeom>
          <a:solidFill>
            <a:srgbClr val="003D7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Arial Narrow" panose="020B0606020202030204" pitchFamily="34" charset="0"/>
              </a:rPr>
              <a:t>Program Design &amp; Management</a:t>
            </a:r>
          </a:p>
          <a:p>
            <a:pPr algn="ctr"/>
            <a:r>
              <a:rPr lang="en-US" sz="1000" i="1" dirty="0">
                <a:latin typeface="Arial Narrow" panose="020B0606020202030204" pitchFamily="34" charset="0"/>
              </a:rPr>
              <a:t>(PDM)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9F5F2A09-C86D-4378-9CA9-E91CD3AD9DDD}"/>
              </a:ext>
            </a:extLst>
          </p:cNvPr>
          <p:cNvSpPr/>
          <p:nvPr/>
        </p:nvSpPr>
        <p:spPr>
          <a:xfrm>
            <a:off x="4998882" y="1059480"/>
            <a:ext cx="1812210" cy="484729"/>
          </a:xfrm>
          <a:prstGeom prst="roundRect">
            <a:avLst/>
          </a:prstGeom>
          <a:solidFill>
            <a:srgbClr val="003D7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Arial Narrow" panose="020B0606020202030204" pitchFamily="34" charset="0"/>
              </a:rPr>
              <a:t>Eligibility, Recruitment, Selection, Enrollment, &amp; Attendance</a:t>
            </a:r>
          </a:p>
          <a:p>
            <a:pPr algn="ctr"/>
            <a:r>
              <a:rPr lang="en-US" sz="1000" dirty="0">
                <a:latin typeface="Arial Narrow" panose="020B0606020202030204" pitchFamily="34" charset="0"/>
              </a:rPr>
              <a:t>(ERSEA) </a:t>
            </a:r>
            <a:endParaRPr lang="en-US" sz="1000" i="1" dirty="0">
              <a:latin typeface="Arial Narrow" panose="020B060602020203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D4C63237-6BDE-44D1-91AC-1AC943B62720}"/>
              </a:ext>
            </a:extLst>
          </p:cNvPr>
          <p:cNvSpPr/>
          <p:nvPr/>
        </p:nvSpPr>
        <p:spPr>
          <a:xfrm>
            <a:off x="8593616" y="1050789"/>
            <a:ext cx="1450820" cy="484728"/>
          </a:xfrm>
          <a:prstGeom prst="roundRect">
            <a:avLst/>
          </a:prstGeom>
          <a:solidFill>
            <a:srgbClr val="003D7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Arial Narrow" panose="020B0606020202030204" pitchFamily="34" charset="0"/>
              </a:rPr>
              <a:t>Health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2C048CC-8ABF-463B-84F1-F31F0801373E}"/>
              </a:ext>
            </a:extLst>
          </p:cNvPr>
          <p:cNvSpPr/>
          <p:nvPr/>
        </p:nvSpPr>
        <p:spPr>
          <a:xfrm>
            <a:off x="7872332" y="3321943"/>
            <a:ext cx="1920586" cy="37644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 Narrow" panose="020B0606020202030204" pitchFamily="34" charset="0"/>
              </a:rPr>
              <a:t>Jack Robertson</a:t>
            </a:r>
          </a:p>
          <a:p>
            <a:pPr algn="ctr"/>
            <a:r>
              <a:rPr lang="en-US" sz="1200" i="1" dirty="0">
                <a:latin typeface="Arial Narrow" panose="020B0606020202030204" pitchFamily="34" charset="0"/>
              </a:rPr>
              <a:t>HR &amp; Finance Tech</a:t>
            </a:r>
          </a:p>
        </p:txBody>
      </p:sp>
      <p:pic>
        <p:nvPicPr>
          <p:cNvPr id="10" name="Picture 9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59F3078-D8F7-4F50-9C42-CB3522FCF7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9" t="2180" r="6707" b="89376"/>
          <a:stretch/>
        </p:blipFill>
        <p:spPr>
          <a:xfrm>
            <a:off x="0" y="10972"/>
            <a:ext cx="7483876" cy="945743"/>
          </a:xfrm>
          <a:prstGeom prst="rect">
            <a:avLst/>
          </a:prstGeom>
        </p:spPr>
      </p:pic>
      <p:pic>
        <p:nvPicPr>
          <p:cNvPr id="36" name="Picture 35" descr="Logo, company name&#10;&#10;Description automatically generated">
            <a:extLst>
              <a:ext uri="{FF2B5EF4-FFF2-40B4-BE49-F238E27FC236}">
                <a16:creationId xmlns:a16="http://schemas.microsoft.com/office/drawing/2014/main" id="{CB0A81C8-5521-4E38-B12F-415B20F79A3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38" t="12251" r="31447" b="40266"/>
          <a:stretch/>
        </p:blipFill>
        <p:spPr>
          <a:xfrm>
            <a:off x="694736" y="242228"/>
            <a:ext cx="498391" cy="522340"/>
          </a:xfrm>
          <a:prstGeom prst="rect">
            <a:avLst/>
          </a:prstGeom>
        </p:spPr>
      </p:pic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3C1262BD-F57F-4217-B857-433B4C412325}"/>
              </a:ext>
            </a:extLst>
          </p:cNvPr>
          <p:cNvSpPr/>
          <p:nvPr/>
        </p:nvSpPr>
        <p:spPr>
          <a:xfrm>
            <a:off x="8363456" y="4350336"/>
            <a:ext cx="1849623" cy="2342739"/>
          </a:xfrm>
          <a:prstGeom prst="roundRect">
            <a:avLst/>
          </a:prstGeom>
          <a:solidFill>
            <a:srgbClr val="FFFF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tx1"/>
                </a:solidFill>
                <a:latin typeface="Arial Narrow" panose="020B0606020202030204" pitchFamily="34" charset="0"/>
              </a:rPr>
              <a:t>S</a:t>
            </a:r>
            <a:r>
              <a:rPr lang="en-US" sz="1000" b="1" u="sng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ystems &amp;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School Safety &amp; Security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Records &amp; Transcripts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Warehouse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Research &amp; Evaluation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Facilities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Construction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Human Resources &amp; Payroll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Finance</a:t>
            </a:r>
          </a:p>
          <a:p>
            <a:endParaRPr lang="en-US" sz="11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en-US" sz="11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796E98F1-1E83-4B34-9E28-47A6BC18DE5D}"/>
              </a:ext>
            </a:extLst>
          </p:cNvPr>
          <p:cNvSpPr/>
          <p:nvPr/>
        </p:nvSpPr>
        <p:spPr>
          <a:xfrm>
            <a:off x="176113" y="3867130"/>
            <a:ext cx="11756571" cy="282704"/>
          </a:xfrm>
          <a:prstGeom prst="roundRect">
            <a:avLst/>
          </a:prstGeom>
          <a:solidFill>
            <a:srgbClr val="003D7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 Narrow" panose="020B0606020202030204" pitchFamily="34" charset="0"/>
              </a:rPr>
              <a:t>District Collaboration </a:t>
            </a:r>
            <a:endParaRPr lang="en-US" sz="1600" i="1" dirty="0">
              <a:latin typeface="Arial Narrow" panose="020B0606020202030204" pitchFamily="34" charset="0"/>
            </a:endParaRP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448535E8-B4A3-4DAE-AE9F-E7E1A383DB3A}"/>
              </a:ext>
            </a:extLst>
          </p:cNvPr>
          <p:cNvSpPr/>
          <p:nvPr/>
        </p:nvSpPr>
        <p:spPr>
          <a:xfrm>
            <a:off x="176113" y="4373071"/>
            <a:ext cx="1984972" cy="2290861"/>
          </a:xfrm>
          <a:prstGeom prst="roundRect">
            <a:avLst/>
          </a:prstGeom>
          <a:solidFill>
            <a:srgbClr val="FFFF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 b="1" u="sng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Program Design and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Association of Classified Employees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Superintendent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Communications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Poudre Education Association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Risk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School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Grants 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Board of Education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Learning Services Team</a:t>
            </a:r>
          </a:p>
          <a:p>
            <a:endParaRPr lang="en-US" sz="105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en-US" sz="105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78FE1489-C5F6-49C0-9ABE-813FCFA2A559}"/>
              </a:ext>
            </a:extLst>
          </p:cNvPr>
          <p:cNvSpPr/>
          <p:nvPr/>
        </p:nvSpPr>
        <p:spPr>
          <a:xfrm>
            <a:off x="4342401" y="4381543"/>
            <a:ext cx="1726277" cy="2290861"/>
          </a:xfrm>
          <a:prstGeom prst="roundRect">
            <a:avLst/>
          </a:prstGeom>
          <a:solidFill>
            <a:srgbClr val="FFFF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 b="1" u="sng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Family &amp; Community Engagement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Superintendent’s 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Communication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District Advisory Board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District Accountability Committee</a:t>
            </a:r>
          </a:p>
          <a:p>
            <a:endParaRPr lang="en-US" sz="105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en-US" sz="105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CF04D19A-22CE-45EB-88EE-5E6932EDD86E}"/>
              </a:ext>
            </a:extLst>
          </p:cNvPr>
          <p:cNvSpPr/>
          <p:nvPr/>
        </p:nvSpPr>
        <p:spPr>
          <a:xfrm>
            <a:off x="2261157" y="4381543"/>
            <a:ext cx="1981173" cy="2290861"/>
          </a:xfrm>
          <a:prstGeom prst="roundRect">
            <a:avLst/>
          </a:prstGeom>
          <a:solidFill>
            <a:srgbClr val="FFFF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 b="1" u="sng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Early Learning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Curriculum &amp; Instruction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Assessment &amp; School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Education Tech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Professional 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Language, Culture, &amp; Equity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Mentoring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Mental Health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Integrated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Multi-Layered Systems of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Gifted &amp; Talented</a:t>
            </a:r>
          </a:p>
          <a:p>
            <a:endParaRPr lang="en-US" sz="105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en-US" sz="105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E49831E-3F8A-43CB-8B85-A35834A137B9}"/>
              </a:ext>
            </a:extLst>
          </p:cNvPr>
          <p:cNvSpPr/>
          <p:nvPr/>
        </p:nvSpPr>
        <p:spPr>
          <a:xfrm>
            <a:off x="10370626" y="4347513"/>
            <a:ext cx="1653081" cy="2290861"/>
          </a:xfrm>
          <a:prstGeom prst="roundRect">
            <a:avLst/>
          </a:prstGeom>
          <a:solidFill>
            <a:srgbClr val="FFFF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 b="1" u="sng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Health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Wellness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Child Nutrition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Student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Health</a:t>
            </a:r>
          </a:p>
          <a:p>
            <a:endParaRPr lang="en-US" sz="105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en-US" sz="105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4FDC8B46-4663-4C8F-8BEC-980601A69F33}"/>
              </a:ext>
            </a:extLst>
          </p:cNvPr>
          <p:cNvSpPr/>
          <p:nvPr/>
        </p:nvSpPr>
        <p:spPr>
          <a:xfrm>
            <a:off x="6191150" y="4387844"/>
            <a:ext cx="1984972" cy="2290861"/>
          </a:xfrm>
          <a:prstGeom prst="roundRect">
            <a:avLst/>
          </a:prstGeom>
          <a:solidFill>
            <a:srgbClr val="FFFF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 b="1" u="sng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Eligibility, Recruitment, Selection, Enrollment, &amp; Attendance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Information Technology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Transportation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IT</a:t>
            </a:r>
          </a:p>
          <a:p>
            <a:endParaRPr lang="en-US" sz="105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en-US" sz="105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1BBFD56-506D-ED03-0014-BD7C910ACFB9}"/>
              </a:ext>
            </a:extLst>
          </p:cNvPr>
          <p:cNvSpPr/>
          <p:nvPr/>
        </p:nvSpPr>
        <p:spPr>
          <a:xfrm>
            <a:off x="6896420" y="1943151"/>
            <a:ext cx="1598772" cy="1226518"/>
          </a:xfrm>
          <a:prstGeom prst="roundRect">
            <a:avLst/>
          </a:prstGeom>
          <a:solidFill>
            <a:srgbClr val="FFFF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en-US" sz="11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 School Secretaries</a:t>
            </a:r>
          </a:p>
          <a:p>
            <a:endParaRPr lang="en-US" sz="12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en-US" sz="12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9A325D2-7269-1D2F-17FA-F44E9E400D4F}"/>
              </a:ext>
            </a:extLst>
          </p:cNvPr>
          <p:cNvSpPr/>
          <p:nvPr/>
        </p:nvSpPr>
        <p:spPr>
          <a:xfrm>
            <a:off x="6896419" y="1559684"/>
            <a:ext cx="1604784" cy="56263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 Narrow" panose="020B0606020202030204" pitchFamily="34" charset="0"/>
              </a:rPr>
              <a:t>Sarah Chimblo</a:t>
            </a:r>
          </a:p>
          <a:p>
            <a:pPr algn="ctr"/>
            <a:r>
              <a:rPr lang="en-US" sz="1200" i="1" dirty="0">
                <a:latin typeface="Arial Narrow" panose="020B0606020202030204" pitchFamily="34" charset="0"/>
              </a:rPr>
              <a:t>Operations Manager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6F3457D-2D56-E252-3E2A-348009197666}"/>
              </a:ext>
            </a:extLst>
          </p:cNvPr>
          <p:cNvSpPr/>
          <p:nvPr/>
        </p:nvSpPr>
        <p:spPr>
          <a:xfrm>
            <a:off x="6903506" y="1062164"/>
            <a:ext cx="1597696" cy="484728"/>
          </a:xfrm>
          <a:prstGeom prst="roundRect">
            <a:avLst/>
          </a:prstGeom>
          <a:solidFill>
            <a:srgbClr val="003D7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Arial Narrow" panose="020B0606020202030204" pitchFamily="34" charset="0"/>
              </a:rPr>
              <a:t>Systems &amp; Services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6929610-B16E-41C8-A015-DC5E4AD3EAB5}"/>
              </a:ext>
            </a:extLst>
          </p:cNvPr>
          <p:cNvSpPr/>
          <p:nvPr/>
        </p:nvSpPr>
        <p:spPr>
          <a:xfrm>
            <a:off x="10132707" y="1059481"/>
            <a:ext cx="1450820" cy="484728"/>
          </a:xfrm>
          <a:prstGeom prst="roundRect">
            <a:avLst/>
          </a:prstGeom>
          <a:solidFill>
            <a:srgbClr val="003D7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Arial Narrow" panose="020B0606020202030204" pitchFamily="34" charset="0"/>
              </a:rPr>
              <a:t>Eyestone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16E0945-93AE-C760-8E5C-C87CA3D460FE}"/>
              </a:ext>
            </a:extLst>
          </p:cNvPr>
          <p:cNvSpPr/>
          <p:nvPr/>
        </p:nvSpPr>
        <p:spPr>
          <a:xfrm>
            <a:off x="10132707" y="1948542"/>
            <a:ext cx="1450818" cy="1226518"/>
          </a:xfrm>
          <a:prstGeom prst="roundRect">
            <a:avLst/>
          </a:prstGeom>
          <a:solidFill>
            <a:srgbClr val="FFFF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en-US" sz="11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8 ECE Teachers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 EC IS Teachers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16 EC IS Paras</a:t>
            </a:r>
            <a:endParaRPr lang="en-US" sz="12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en-US" sz="12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ED50000-7DF9-1F19-C1B2-009627223828}"/>
              </a:ext>
            </a:extLst>
          </p:cNvPr>
          <p:cNvSpPr/>
          <p:nvPr/>
        </p:nvSpPr>
        <p:spPr>
          <a:xfrm>
            <a:off x="10132706" y="1601721"/>
            <a:ext cx="1450819" cy="536757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latin typeface="Arial Narrow" panose="020B0606020202030204" pitchFamily="34" charset="0"/>
              </a:rPr>
              <a:t>TBD</a:t>
            </a:r>
            <a:endParaRPr lang="en-US" sz="1200" dirty="0">
              <a:latin typeface="Arial Narrow" panose="020B0606020202030204" pitchFamily="34" charset="0"/>
            </a:endParaRPr>
          </a:p>
          <a:p>
            <a:pPr algn="ctr"/>
            <a:r>
              <a:rPr lang="en-US" sz="1200" i="1" dirty="0">
                <a:latin typeface="Arial Narrow" panose="020B0606020202030204" pitchFamily="34" charset="0"/>
              </a:rPr>
              <a:t>Site Director</a:t>
            </a:r>
          </a:p>
        </p:txBody>
      </p:sp>
    </p:spTree>
    <p:extLst>
      <p:ext uri="{BB962C8B-B14F-4D97-AF65-F5344CB8AC3E}">
        <p14:creationId xmlns:p14="http://schemas.microsoft.com/office/powerpoint/2010/main" val="1914676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471103DF499046AA345102BF6BFAFC" ma:contentTypeVersion="16" ma:contentTypeDescription="Create a new document." ma:contentTypeScope="" ma:versionID="914540cde688ebea948556ceb0f6542d">
  <xsd:schema xmlns:xsd="http://www.w3.org/2001/XMLSchema" xmlns:xs="http://www.w3.org/2001/XMLSchema" xmlns:p="http://schemas.microsoft.com/office/2006/metadata/properties" xmlns:ns2="cf37a8d9-2983-45bd-b8b3-f2e527d76a18" xmlns:ns3="be273ff1-fb21-4416-98ad-e5b4d7290815" targetNamespace="http://schemas.microsoft.com/office/2006/metadata/properties" ma:root="true" ma:fieldsID="4502dc32b7c1827d6ab0617ae3232007" ns2:_="" ns3:_="">
    <xsd:import namespace="cf37a8d9-2983-45bd-b8b3-f2e527d76a18"/>
    <xsd:import namespace="be273ff1-fb21-4416-98ad-e5b4d72908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7a8d9-2983-45bd-b8b3-f2e527d76a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53fb9bca-2247-49a0-b372-47d39111be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73ff1-fb21-4416-98ad-e5b4d729081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85f6381-d641-4ea1-acdc-503c442ed01e}" ma:internalName="TaxCatchAll" ma:showField="CatchAllData" ma:web="be273ff1-fb21-4416-98ad-e5b4d72908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273ff1-fb21-4416-98ad-e5b4d7290815" xsi:nil="true"/>
    <lcf76f155ced4ddcb4097134ff3c332f xmlns="cf37a8d9-2983-45bd-b8b3-f2e527d76a1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518ADFE-193F-49D2-AD73-D2061B10D08C}"/>
</file>

<file path=customXml/itemProps2.xml><?xml version="1.0" encoding="utf-8"?>
<ds:datastoreItem xmlns:ds="http://schemas.openxmlformats.org/officeDocument/2006/customXml" ds:itemID="{19465A0C-5EA8-4D7D-80A1-D636EFFBA157}"/>
</file>

<file path=customXml/itemProps3.xml><?xml version="1.0" encoding="utf-8"?>
<ds:datastoreItem xmlns:ds="http://schemas.openxmlformats.org/officeDocument/2006/customXml" ds:itemID="{2E75A158-B6C3-4348-8D4F-F96BCDC28CC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191</TotalTime>
  <Words>250</Words>
  <Application>Microsoft Office PowerPoint</Application>
  <PresentationFormat>Widescreen</PresentationFormat>
  <Paragraphs>108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Robertson, Jack - FUL</dc:creator>
  <cp:lastModifiedBy>Robertson, Jack - FUL</cp:lastModifiedBy>
  <cp:revision>10</cp:revision>
  <dcterms:created xsi:type="dcterms:W3CDTF">2021-04-29T13:54:58Z</dcterms:created>
  <dcterms:modified xsi:type="dcterms:W3CDTF">2023-08-01T14:11:42Z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0x0101005B471103DF499046AA345102BF6BFAFC</vt:lpwstr>
  </property>
</Properties>
</file>