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5" r:id="rId4"/>
    <p:sldMasterId id="2147483686"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Lst>
  <p:sldSz cy="5143500" cx="9144000"/>
  <p:notesSz cx="6858000" cy="9144000"/>
  <p:embeddedFontLst>
    <p:embeddedFont>
      <p:font typeface="Roboto"/>
      <p:regular r:id="rId56"/>
      <p:bold r:id="rId57"/>
      <p:italic r:id="rId58"/>
      <p:boldItalic r:id="rId5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font" Target="fonts/Roboto-bold.fntdata"/><Relationship Id="rId12" Type="http://schemas.openxmlformats.org/officeDocument/2006/relationships/slide" Target="slides/slide6.xml"/><Relationship Id="rId56" Type="http://schemas.openxmlformats.org/officeDocument/2006/relationships/font" Target="fonts/Roboto-regular.fntdata"/><Relationship Id="rId15" Type="http://schemas.openxmlformats.org/officeDocument/2006/relationships/slide" Target="slides/slide9.xml"/><Relationship Id="rId59" Type="http://schemas.openxmlformats.org/officeDocument/2006/relationships/font" Target="fonts/Roboto-boldItalic.fntdata"/><Relationship Id="rId14" Type="http://schemas.openxmlformats.org/officeDocument/2006/relationships/slide" Target="slides/slide8.xml"/><Relationship Id="rId58" Type="http://schemas.openxmlformats.org/officeDocument/2006/relationships/font" Target="fonts/Roboto-italic.fnt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2e9f7f3b1e1_0_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g2e9f7f3b1e1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279b79f9e82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279b79f9e82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2ef59992dbc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2ef59992dbc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79b79f9e82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79b79f9e82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2ef3f921e3e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2ef3f921e3e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79b776e15a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279b776e15a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279b79f9e82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279b79f9e82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2e9f7f3b1e1_0_5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2e9f7f3b1e1_0_5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2ef012eb54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2ef012eb54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2e9f7f3b1e1_0_5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2e9f7f3b1e1_0_5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276d1d9026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276d1d9026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279b776e15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279b776e15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g276d1d9026b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5" name="Google Shape;345;g276d1d9026b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276d1d9026b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276d1d9026b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279b79fad0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279b79fad00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279b79fad00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279b79fad00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279b79fad0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279b79fad0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276d1d9026b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276d1d9026b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279b79f9e82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9" name="Google Shape;379;g279b79f9e82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g279b79fad0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279b79fad0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279b79fad00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1" name="Google Shape;391;g279b79fad0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279b79f9e82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279b79f9e82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2e9f7f3b1e1_0_4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2e9f7f3b1e1_0_4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g279b79fad00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3" name="Google Shape;403;g279b79fad00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279b79fad00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9" name="Google Shape;409;g279b79fad00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g276d1d9026b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4" name="Google Shape;414;g276d1d9026b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9" name="Shape 419"/>
        <p:cNvGrpSpPr/>
        <p:nvPr/>
      </p:nvGrpSpPr>
      <p:grpSpPr>
        <a:xfrm>
          <a:off x="0" y="0"/>
          <a:ext cx="0" cy="0"/>
          <a:chOff x="0" y="0"/>
          <a:chExt cx="0" cy="0"/>
        </a:xfrm>
      </p:grpSpPr>
      <p:sp>
        <p:nvSpPr>
          <p:cNvPr id="420" name="Google Shape;420;g276d1d9026b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1" name="Google Shape;421;g276d1d9026b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g276d1d9026b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276d1d9026b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g2ee3c22c85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3" name="Google Shape;433;g2ee3c22c85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g276d1d9026b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9" name="Google Shape;439;g276d1d9026b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3" name="Shape 443"/>
        <p:cNvGrpSpPr/>
        <p:nvPr/>
      </p:nvGrpSpPr>
      <p:grpSpPr>
        <a:xfrm>
          <a:off x="0" y="0"/>
          <a:ext cx="0" cy="0"/>
          <a:chOff x="0" y="0"/>
          <a:chExt cx="0" cy="0"/>
        </a:xfrm>
      </p:grpSpPr>
      <p:sp>
        <p:nvSpPr>
          <p:cNvPr id="444" name="Google Shape;444;g279b79fad0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5" name="Google Shape;445;g279b79fad0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g276d1d9026b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0" name="Google Shape;450;g276d1d9026b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g279b79f9e8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7" name="Google Shape;457;g279b79f9e8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2e9f7f3b1e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2e9f7f3b1e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g279b79f9e82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3" name="Google Shape;463;g279b79f9e82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g279b79f9e82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9" name="Google Shape;469;g279b79f9e82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g2ef012eb54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5" name="Google Shape;475;g2ef012eb54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9" name="Shape 479"/>
        <p:cNvGrpSpPr/>
        <p:nvPr/>
      </p:nvGrpSpPr>
      <p:grpSpPr>
        <a:xfrm>
          <a:off x="0" y="0"/>
          <a:ext cx="0" cy="0"/>
          <a:chOff x="0" y="0"/>
          <a:chExt cx="0" cy="0"/>
        </a:xfrm>
      </p:grpSpPr>
      <p:sp>
        <p:nvSpPr>
          <p:cNvPr id="480" name="Google Shape;480;g2ef012eb548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1" name="Google Shape;481;g2ef012eb548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g2ef012eb548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7" name="Google Shape;487;g2ef012eb548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g279b79fad00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3" name="Google Shape;493;g279b79fad00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g2ef3f921e3e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9" name="Google Shape;499;g2ef3f921e3e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g279b79f9e8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4" name="Google Shape;504;g279b79f9e8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g279b79f9e82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0" name="Google Shape;510;g279b79f9e82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g2ef59992db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6" name="Google Shape;516;g2ef59992db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2e9f7f3b1e1_0_5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2e9f7f3b1e1_0_5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2e9f7f3b1e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2e9f7f3b1e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2e9f7f3b1e1_0_5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2e9f7f3b1e1_0_5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279b79fad00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279b79fad00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Looking at two procedures - tried to make them as complementary as possible while not being bound to as many reports (with identifying information) and timelines if not TIX</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279b79f9e82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279b79f9e82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1.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Presentation Headline">
  <p:cSld name="3_Presentation Headline">
    <p:spTree>
      <p:nvGrpSpPr>
        <p:cNvPr id="50" name="Shape 50"/>
        <p:cNvGrpSpPr/>
        <p:nvPr/>
      </p:nvGrpSpPr>
      <p:grpSpPr>
        <a:xfrm>
          <a:off x="0" y="0"/>
          <a:ext cx="0" cy="0"/>
          <a:chOff x="0" y="0"/>
          <a:chExt cx="0" cy="0"/>
        </a:xfrm>
      </p:grpSpPr>
      <p:sp>
        <p:nvSpPr>
          <p:cNvPr id="51" name="Google Shape;51;p13"/>
          <p:cNvSpPr/>
          <p:nvPr/>
        </p:nvSpPr>
        <p:spPr>
          <a:xfrm>
            <a:off x="4763" y="444103"/>
            <a:ext cx="7454400" cy="1742100"/>
          </a:xfrm>
          <a:prstGeom prst="rect">
            <a:avLst/>
          </a:prstGeom>
          <a:solidFill>
            <a:srgbClr val="00205B">
              <a:alpha val="74900"/>
            </a:srgbClr>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Logo&#10;&#10;Description automatically generated" id="52" name="Google Shape;52;p13"/>
          <p:cNvPicPr preferRelativeResize="0"/>
          <p:nvPr/>
        </p:nvPicPr>
        <p:blipFill rotWithShape="1">
          <a:blip r:embed="rId2">
            <a:alphaModFix/>
          </a:blip>
          <a:srcRect b="0" l="0" r="0" t="0"/>
          <a:stretch/>
        </p:blipFill>
        <p:spPr>
          <a:xfrm>
            <a:off x="54769" y="591741"/>
            <a:ext cx="1240631" cy="1246584"/>
          </a:xfrm>
          <a:prstGeom prst="rect">
            <a:avLst/>
          </a:prstGeom>
          <a:noFill/>
          <a:ln>
            <a:noFill/>
          </a:ln>
        </p:spPr>
      </p:pic>
      <p:sp>
        <p:nvSpPr>
          <p:cNvPr id="53" name="Google Shape;53;p13"/>
          <p:cNvSpPr/>
          <p:nvPr/>
        </p:nvSpPr>
        <p:spPr>
          <a:xfrm>
            <a:off x="1391841" y="1364456"/>
            <a:ext cx="546600" cy="38100"/>
          </a:xfrm>
          <a:prstGeom prst="rect">
            <a:avLst/>
          </a:prstGeom>
          <a:solidFill>
            <a:srgbClr val="DAAA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54" name="Google Shape;54;p13"/>
          <p:cNvSpPr txBox="1"/>
          <p:nvPr/>
        </p:nvSpPr>
        <p:spPr>
          <a:xfrm>
            <a:off x="1357313" y="1441847"/>
            <a:ext cx="2243100" cy="300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1500" u="none" cap="none" strike="noStrike">
                <a:solidFill>
                  <a:schemeClr val="lt1"/>
                </a:solidFill>
                <a:latin typeface="Arial"/>
                <a:ea typeface="Arial"/>
                <a:cs typeface="Arial"/>
                <a:sym typeface="Arial"/>
              </a:rPr>
              <a:t>Poudre School District  </a:t>
            </a:r>
            <a:r>
              <a:rPr b="0" i="0" lang="en" sz="1500" u="none" cap="none" strike="noStrike">
                <a:solidFill>
                  <a:srgbClr val="DAAA00"/>
                </a:solidFill>
                <a:latin typeface="Arial"/>
                <a:ea typeface="Arial"/>
                <a:cs typeface="Arial"/>
                <a:sym typeface="Arial"/>
              </a:rPr>
              <a:t>|</a:t>
            </a:r>
            <a:endParaRPr sz="1100"/>
          </a:p>
        </p:txBody>
      </p:sp>
      <p:sp>
        <p:nvSpPr>
          <p:cNvPr id="55" name="Google Shape;55;p13"/>
          <p:cNvSpPr txBox="1"/>
          <p:nvPr>
            <p:ph idx="1" type="body"/>
          </p:nvPr>
        </p:nvSpPr>
        <p:spPr>
          <a:xfrm>
            <a:off x="1345406" y="775718"/>
            <a:ext cx="5790300" cy="5145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lt1"/>
              </a:buClr>
              <a:buSzPts val="3000"/>
              <a:buFont typeface="Arial"/>
              <a:buNone/>
              <a:defRPr b="0" i="0" sz="3000">
                <a:solidFill>
                  <a:schemeClr val="lt1"/>
                </a:solidFill>
                <a:latin typeface="Arial"/>
                <a:ea typeface="Arial"/>
                <a:cs typeface="Arial"/>
                <a:sym typeface="Aria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id="56" name="Google Shape;56;p13"/>
          <p:cNvSpPr txBox="1"/>
          <p:nvPr>
            <p:ph idx="2" type="body"/>
          </p:nvPr>
        </p:nvSpPr>
        <p:spPr>
          <a:xfrm>
            <a:off x="3600420" y="1457166"/>
            <a:ext cx="1591800" cy="2583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id="57" name="Google Shape;57;p13"/>
          <p:cNvSpPr txBox="1"/>
          <p:nvPr>
            <p:ph idx="3" type="body"/>
          </p:nvPr>
        </p:nvSpPr>
        <p:spPr>
          <a:xfrm>
            <a:off x="1346494" y="1770250"/>
            <a:ext cx="3783300" cy="3003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ation ">
  <p:cSld name="Quotation ">
    <p:bg>
      <p:bgPr>
        <a:solidFill>
          <a:schemeClr val="dk1"/>
        </a:solidFill>
      </p:bgPr>
    </p:bg>
    <p:spTree>
      <p:nvGrpSpPr>
        <p:cNvPr id="58" name="Shape 58"/>
        <p:cNvGrpSpPr/>
        <p:nvPr/>
      </p:nvGrpSpPr>
      <p:grpSpPr>
        <a:xfrm>
          <a:off x="0" y="0"/>
          <a:ext cx="0" cy="0"/>
          <a:chOff x="0" y="0"/>
          <a:chExt cx="0" cy="0"/>
        </a:xfrm>
      </p:grpSpPr>
      <p:pic>
        <p:nvPicPr>
          <p:cNvPr descr="Logo&#10;&#10;Description automatically generated" id="59" name="Google Shape;59;p14"/>
          <p:cNvPicPr preferRelativeResize="0"/>
          <p:nvPr/>
        </p:nvPicPr>
        <p:blipFill rotWithShape="1">
          <a:blip r:embed="rId2">
            <a:alphaModFix/>
          </a:blip>
          <a:srcRect b="0" l="0" r="0" t="0"/>
          <a:stretch/>
        </p:blipFill>
        <p:spPr>
          <a:xfrm>
            <a:off x="4267200" y="3021806"/>
            <a:ext cx="739379" cy="744141"/>
          </a:xfrm>
          <a:prstGeom prst="rect">
            <a:avLst/>
          </a:prstGeom>
          <a:noFill/>
          <a:ln>
            <a:noFill/>
          </a:ln>
        </p:spPr>
      </p:pic>
      <p:sp>
        <p:nvSpPr>
          <p:cNvPr id="60" name="Google Shape;60;p14"/>
          <p:cNvSpPr txBox="1"/>
          <p:nvPr>
            <p:ph idx="1" type="body"/>
          </p:nvPr>
        </p:nvSpPr>
        <p:spPr>
          <a:xfrm>
            <a:off x="694135" y="1907489"/>
            <a:ext cx="7886700" cy="500100"/>
          </a:xfrm>
          <a:prstGeom prst="rect">
            <a:avLst/>
          </a:prstGeom>
          <a:noFill/>
          <a:ln>
            <a:noFill/>
          </a:ln>
        </p:spPr>
        <p:txBody>
          <a:bodyPr anchorCtr="0" anchor="t" bIns="34275" lIns="68575" spcFirstLastPara="1" rIns="68575" wrap="square" tIns="34275">
            <a:normAutofit/>
          </a:bodyPr>
          <a:lstStyle>
            <a:lvl1pPr indent="-228600" lvl="0" marL="457200" rtl="0" algn="ctr">
              <a:lnSpc>
                <a:spcPct val="90000"/>
              </a:lnSpc>
              <a:spcBef>
                <a:spcPts val="800"/>
              </a:spcBef>
              <a:spcAft>
                <a:spcPts val="0"/>
              </a:spcAft>
              <a:buClr>
                <a:schemeClr val="lt1"/>
              </a:buClr>
              <a:buSzPts val="3000"/>
              <a:buFont typeface="Arial"/>
              <a:buNone/>
              <a:defRPr sz="30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id="61" name="Google Shape;61;p14"/>
          <p:cNvSpPr txBox="1"/>
          <p:nvPr>
            <p:ph idx="2" type="body"/>
          </p:nvPr>
        </p:nvSpPr>
        <p:spPr>
          <a:xfrm>
            <a:off x="2257425" y="2736056"/>
            <a:ext cx="4758900" cy="285900"/>
          </a:xfrm>
          <a:prstGeom prst="rect">
            <a:avLst/>
          </a:prstGeom>
          <a:noFill/>
          <a:ln>
            <a:noFill/>
          </a:ln>
        </p:spPr>
        <p:txBody>
          <a:bodyPr anchorCtr="0" anchor="t" bIns="34275" lIns="68575" spcFirstLastPara="1" rIns="68575" wrap="square" tIns="34275">
            <a:normAutofit/>
          </a:bodyPr>
          <a:lstStyle>
            <a:lvl1pPr indent="-228600" lvl="0" marL="457200" rtl="0" algn="ctr">
              <a:lnSpc>
                <a:spcPct val="90000"/>
              </a:lnSpc>
              <a:spcBef>
                <a:spcPts val="800"/>
              </a:spcBef>
              <a:spcAft>
                <a:spcPts val="0"/>
              </a:spcAft>
              <a:buClr>
                <a:schemeClr val="lt1"/>
              </a:buClr>
              <a:buSzPts val="1400"/>
              <a:buFont typeface="Arial"/>
              <a:buNone/>
              <a:defRPr sz="14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eyword 1">
  <p:cSld name="BLANK_1">
    <p:spTree>
      <p:nvGrpSpPr>
        <p:cNvPr id="62" name="Shape 62"/>
        <p:cNvGrpSpPr/>
        <p:nvPr/>
      </p:nvGrpSpPr>
      <p:grpSpPr>
        <a:xfrm>
          <a:off x="0" y="0"/>
          <a:ext cx="0" cy="0"/>
          <a:chOff x="0" y="0"/>
          <a:chExt cx="0" cy="0"/>
        </a:xfrm>
      </p:grpSpPr>
      <p:sp>
        <p:nvSpPr>
          <p:cNvPr id="63" name="Google Shape;63;p15"/>
          <p:cNvSpPr/>
          <p:nvPr/>
        </p:nvSpPr>
        <p:spPr>
          <a:xfrm>
            <a:off x="0" y="0"/>
            <a:ext cx="2653800" cy="5143500"/>
          </a:xfrm>
          <a:prstGeom prst="rect">
            <a:avLst/>
          </a:prstGeom>
          <a:solidFill>
            <a:srgbClr val="00205B"/>
          </a:solidFill>
          <a:ln cap="flat" cmpd="sng" w="12700">
            <a:solidFill>
              <a:srgbClr val="6486A9"/>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Logo, icon&#10;&#10;Description automatically generated" id="64" name="Google Shape;64;p15"/>
          <p:cNvPicPr preferRelativeResize="0"/>
          <p:nvPr/>
        </p:nvPicPr>
        <p:blipFill rotWithShape="1">
          <a:blip r:embed="rId2">
            <a:alphaModFix/>
          </a:blip>
          <a:srcRect b="0" l="0" r="0" t="0"/>
          <a:stretch/>
        </p:blipFill>
        <p:spPr>
          <a:xfrm>
            <a:off x="8052197" y="4123135"/>
            <a:ext cx="920353" cy="923925"/>
          </a:xfrm>
          <a:prstGeom prst="rect">
            <a:avLst/>
          </a:prstGeom>
          <a:noFill/>
          <a:ln>
            <a:noFill/>
          </a:ln>
        </p:spPr>
      </p:pic>
      <p:sp>
        <p:nvSpPr>
          <p:cNvPr id="65" name="Google Shape;65;p15"/>
          <p:cNvSpPr/>
          <p:nvPr/>
        </p:nvSpPr>
        <p:spPr>
          <a:xfrm>
            <a:off x="2653903" y="0"/>
            <a:ext cx="34500" cy="5143500"/>
          </a:xfrm>
          <a:prstGeom prst="rect">
            <a:avLst/>
          </a:prstGeom>
          <a:solidFill>
            <a:schemeClr val="accent4"/>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66" name="Google Shape;66;p15"/>
          <p:cNvSpPr txBox="1"/>
          <p:nvPr>
            <p:ph idx="1" type="body"/>
          </p:nvPr>
        </p:nvSpPr>
        <p:spPr>
          <a:xfrm>
            <a:off x="3057994" y="472875"/>
            <a:ext cx="5578800" cy="3263400"/>
          </a:xfrm>
          <a:prstGeom prst="rect">
            <a:avLst/>
          </a:prstGeom>
          <a:noFill/>
          <a:ln>
            <a:noFill/>
          </a:ln>
        </p:spPr>
        <p:txBody>
          <a:bodyPr anchorCtr="0" anchor="t" bIns="34275" lIns="68575" spcFirstLastPara="1" rIns="68575" wrap="square" tIns="34275">
            <a:normAutofit/>
          </a:bodyPr>
          <a:lstStyle>
            <a:lvl1pPr indent="-361950" lvl="0" marL="457200" rtl="0" algn="l">
              <a:lnSpc>
                <a:spcPct val="90000"/>
              </a:lnSpc>
              <a:spcBef>
                <a:spcPts val="800"/>
              </a:spcBef>
              <a:spcAft>
                <a:spcPts val="0"/>
              </a:spcAft>
              <a:buClr>
                <a:srgbClr val="00205B"/>
              </a:buClr>
              <a:buSzPts val="2100"/>
              <a:buChar char="●"/>
              <a:defRPr>
                <a:solidFill>
                  <a:srgbClr val="00205B"/>
                </a:solidFill>
                <a:latin typeface="Arial"/>
                <a:ea typeface="Arial"/>
                <a:cs typeface="Arial"/>
                <a:sym typeface="Arial"/>
              </a:defRPr>
            </a:lvl1pPr>
            <a:lvl2pPr indent="-342900" lvl="1" marL="914400" rtl="0" algn="l">
              <a:lnSpc>
                <a:spcPct val="90000"/>
              </a:lnSpc>
              <a:spcBef>
                <a:spcPts val="400"/>
              </a:spcBef>
              <a:spcAft>
                <a:spcPts val="0"/>
              </a:spcAft>
              <a:buClr>
                <a:srgbClr val="00205B"/>
              </a:buClr>
              <a:buSzPts val="1800"/>
              <a:buChar char="○"/>
              <a:defRPr>
                <a:solidFill>
                  <a:srgbClr val="00205B"/>
                </a:solidFill>
                <a:latin typeface="Arial"/>
                <a:ea typeface="Arial"/>
                <a:cs typeface="Arial"/>
                <a:sym typeface="Arial"/>
              </a:defRPr>
            </a:lvl2pPr>
            <a:lvl3pPr indent="-323850" lvl="2" marL="1371600" rtl="0" algn="l">
              <a:lnSpc>
                <a:spcPct val="90000"/>
              </a:lnSpc>
              <a:spcBef>
                <a:spcPts val="400"/>
              </a:spcBef>
              <a:spcAft>
                <a:spcPts val="0"/>
              </a:spcAft>
              <a:buClr>
                <a:srgbClr val="00205B"/>
              </a:buClr>
              <a:buSzPts val="1500"/>
              <a:buChar char="■"/>
              <a:defRPr>
                <a:solidFill>
                  <a:srgbClr val="00205B"/>
                </a:solidFill>
                <a:latin typeface="Arial"/>
                <a:ea typeface="Arial"/>
                <a:cs typeface="Arial"/>
                <a:sym typeface="Arial"/>
              </a:defRPr>
            </a:lvl3pPr>
            <a:lvl4pPr indent="-317500" lvl="3" marL="1828800" rtl="0" algn="l">
              <a:lnSpc>
                <a:spcPct val="90000"/>
              </a:lnSpc>
              <a:spcBef>
                <a:spcPts val="400"/>
              </a:spcBef>
              <a:spcAft>
                <a:spcPts val="0"/>
              </a:spcAft>
              <a:buClr>
                <a:srgbClr val="00205B"/>
              </a:buClr>
              <a:buSzPts val="1400"/>
              <a:buChar char="●"/>
              <a:defRPr>
                <a:solidFill>
                  <a:srgbClr val="00205B"/>
                </a:solidFill>
                <a:latin typeface="Arial"/>
                <a:ea typeface="Arial"/>
                <a:cs typeface="Arial"/>
                <a:sym typeface="Arial"/>
              </a:defRPr>
            </a:lvl4pPr>
            <a:lvl5pPr indent="-317500" lvl="4" marL="2286000" rtl="0" algn="l">
              <a:lnSpc>
                <a:spcPct val="90000"/>
              </a:lnSpc>
              <a:spcBef>
                <a:spcPts val="400"/>
              </a:spcBef>
              <a:spcAft>
                <a:spcPts val="0"/>
              </a:spcAft>
              <a:buClr>
                <a:srgbClr val="00205B"/>
              </a:buClr>
              <a:buSzPts val="1400"/>
              <a:buChar char="○"/>
              <a:defRPr>
                <a:solidFill>
                  <a:srgbClr val="00205B"/>
                </a:solidFill>
                <a:latin typeface="Arial"/>
                <a:ea typeface="Arial"/>
                <a:cs typeface="Arial"/>
                <a:sym typeface="Arial"/>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id="67" name="Google Shape;67;p15"/>
          <p:cNvSpPr txBox="1"/>
          <p:nvPr>
            <p:ph idx="12" type="sldNum"/>
          </p:nvPr>
        </p:nvSpPr>
        <p:spPr>
          <a:xfrm>
            <a:off x="8556784" y="4749851"/>
            <a:ext cx="548700" cy="393600"/>
          </a:xfrm>
          <a:prstGeom prst="rect">
            <a:avLst/>
          </a:prstGeom>
        </p:spPr>
        <p:txBody>
          <a:bodyPr anchorCtr="0" anchor="t" bIns="68575" lIns="68575" spcFirstLastPara="1" rIns="68575" wrap="square" tIns="68575">
            <a:normAutofit/>
          </a:bodyPr>
          <a:lstStyle>
            <a:lvl1pPr lvl="0" rtl="0">
              <a:buNone/>
              <a:defRPr sz="1100">
                <a:solidFill>
                  <a:srgbClr val="00205B"/>
                </a:solidFill>
              </a:defRPr>
            </a:lvl1pPr>
            <a:lvl2pPr lvl="1" rtl="0">
              <a:buNone/>
              <a:defRPr sz="1100">
                <a:solidFill>
                  <a:srgbClr val="00205B"/>
                </a:solidFill>
              </a:defRPr>
            </a:lvl2pPr>
            <a:lvl3pPr lvl="2" rtl="0">
              <a:buNone/>
              <a:defRPr sz="1100">
                <a:solidFill>
                  <a:srgbClr val="00205B"/>
                </a:solidFill>
              </a:defRPr>
            </a:lvl3pPr>
            <a:lvl4pPr lvl="3" rtl="0">
              <a:buNone/>
              <a:defRPr sz="1100">
                <a:solidFill>
                  <a:srgbClr val="00205B"/>
                </a:solidFill>
              </a:defRPr>
            </a:lvl4pPr>
            <a:lvl5pPr lvl="4" rtl="0">
              <a:buNone/>
              <a:defRPr sz="1100">
                <a:solidFill>
                  <a:srgbClr val="00205B"/>
                </a:solidFill>
              </a:defRPr>
            </a:lvl5pPr>
            <a:lvl6pPr lvl="5" rtl="0">
              <a:buNone/>
              <a:defRPr sz="1100">
                <a:solidFill>
                  <a:srgbClr val="00205B"/>
                </a:solidFill>
              </a:defRPr>
            </a:lvl6pPr>
            <a:lvl7pPr lvl="6" rtl="0">
              <a:buNone/>
              <a:defRPr sz="1100">
                <a:solidFill>
                  <a:srgbClr val="00205B"/>
                </a:solidFill>
              </a:defRPr>
            </a:lvl7pPr>
            <a:lvl8pPr lvl="7" rtl="0">
              <a:buNone/>
              <a:defRPr sz="1100">
                <a:solidFill>
                  <a:srgbClr val="00205B"/>
                </a:solidFill>
              </a:defRPr>
            </a:lvl8pPr>
            <a:lvl9pPr lvl="8" rtl="0">
              <a:buNone/>
              <a:defRPr sz="1100">
                <a:solidFill>
                  <a:srgbClr val="00205B"/>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ew Section Headline (1)">
  <p:cSld name="New Section Headline (1)">
    <p:spTree>
      <p:nvGrpSpPr>
        <p:cNvPr id="68" name="Shape 68"/>
        <p:cNvGrpSpPr/>
        <p:nvPr/>
      </p:nvGrpSpPr>
      <p:grpSpPr>
        <a:xfrm>
          <a:off x="0" y="0"/>
          <a:ext cx="0" cy="0"/>
          <a:chOff x="0" y="0"/>
          <a:chExt cx="0" cy="0"/>
        </a:xfrm>
      </p:grpSpPr>
      <p:sp>
        <p:nvSpPr>
          <p:cNvPr id="69" name="Google Shape;69;p16"/>
          <p:cNvSpPr/>
          <p:nvPr/>
        </p:nvSpPr>
        <p:spPr>
          <a:xfrm>
            <a:off x="-1191" y="517922"/>
            <a:ext cx="7473600" cy="812100"/>
          </a:xfrm>
          <a:prstGeom prst="rect">
            <a:avLst/>
          </a:prstGeom>
          <a:solidFill>
            <a:srgbClr val="00205B"/>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Logo&#10;&#10;Description automatically generated" id="70" name="Google Shape;70;p16"/>
          <p:cNvPicPr preferRelativeResize="0"/>
          <p:nvPr/>
        </p:nvPicPr>
        <p:blipFill rotWithShape="1">
          <a:blip r:embed="rId2">
            <a:alphaModFix/>
          </a:blip>
          <a:srcRect b="0" l="0" r="0" t="0"/>
          <a:stretch/>
        </p:blipFill>
        <p:spPr>
          <a:xfrm>
            <a:off x="1012031" y="466725"/>
            <a:ext cx="873919" cy="865585"/>
          </a:xfrm>
          <a:prstGeom prst="rect">
            <a:avLst/>
          </a:prstGeom>
          <a:noFill/>
          <a:ln>
            <a:noFill/>
          </a:ln>
        </p:spPr>
      </p:pic>
      <p:sp>
        <p:nvSpPr>
          <p:cNvPr id="71" name="Google Shape;71;p16"/>
          <p:cNvSpPr txBox="1"/>
          <p:nvPr>
            <p:ph type="ctrTitle"/>
          </p:nvPr>
        </p:nvSpPr>
        <p:spPr>
          <a:xfrm>
            <a:off x="1805439" y="350079"/>
            <a:ext cx="5667300" cy="10977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SzPts val="2800"/>
              <a:buNone/>
              <a:defRPr sz="1800">
                <a:solidFill>
                  <a:schemeClr val="lt1"/>
                </a:solidFill>
              </a:defRPr>
            </a:lvl1pPr>
            <a:lvl2pPr lvl="1" rtl="0" algn="l">
              <a:lnSpc>
                <a:spcPct val="90000"/>
              </a:lnSpc>
              <a:spcBef>
                <a:spcPts val="0"/>
              </a:spcBef>
              <a:spcAft>
                <a:spcPts val="0"/>
              </a:spcAft>
              <a:buSzPts val="2800"/>
              <a:buNone/>
              <a:defRPr/>
            </a:lvl2pPr>
            <a:lvl3pPr lvl="2" rtl="0" algn="l">
              <a:lnSpc>
                <a:spcPct val="90000"/>
              </a:lnSpc>
              <a:spcBef>
                <a:spcPts val="0"/>
              </a:spcBef>
              <a:spcAft>
                <a:spcPts val="0"/>
              </a:spcAft>
              <a:buSzPts val="2800"/>
              <a:buNone/>
              <a:defRPr/>
            </a:lvl3pPr>
            <a:lvl4pPr lvl="3" rtl="0" algn="l">
              <a:lnSpc>
                <a:spcPct val="90000"/>
              </a:lnSpc>
              <a:spcBef>
                <a:spcPts val="0"/>
              </a:spcBef>
              <a:spcAft>
                <a:spcPts val="0"/>
              </a:spcAft>
              <a:buSzPts val="2800"/>
              <a:buNone/>
              <a:defRPr/>
            </a:lvl4pPr>
            <a:lvl5pPr lvl="4" rtl="0" algn="l">
              <a:lnSpc>
                <a:spcPct val="90000"/>
              </a:lnSpc>
              <a:spcBef>
                <a:spcPts val="0"/>
              </a:spcBef>
              <a:spcAft>
                <a:spcPts val="0"/>
              </a:spcAft>
              <a:buSzPts val="2800"/>
              <a:buNone/>
              <a:defRPr/>
            </a:lvl5pPr>
            <a:lvl6pPr lvl="5" rtl="0" algn="l">
              <a:lnSpc>
                <a:spcPct val="90000"/>
              </a:lnSpc>
              <a:spcBef>
                <a:spcPts val="0"/>
              </a:spcBef>
              <a:spcAft>
                <a:spcPts val="0"/>
              </a:spcAft>
              <a:buSzPts val="2800"/>
              <a:buNone/>
              <a:defRPr/>
            </a:lvl6pPr>
            <a:lvl7pPr lvl="6" rtl="0" algn="l">
              <a:lnSpc>
                <a:spcPct val="90000"/>
              </a:lnSpc>
              <a:spcBef>
                <a:spcPts val="0"/>
              </a:spcBef>
              <a:spcAft>
                <a:spcPts val="0"/>
              </a:spcAft>
              <a:buSzPts val="2800"/>
              <a:buNone/>
              <a:defRPr/>
            </a:lvl7pPr>
            <a:lvl8pPr lvl="7" rtl="0" algn="l">
              <a:lnSpc>
                <a:spcPct val="90000"/>
              </a:lnSpc>
              <a:spcBef>
                <a:spcPts val="0"/>
              </a:spcBef>
              <a:spcAft>
                <a:spcPts val="0"/>
              </a:spcAft>
              <a:buSzPts val="2800"/>
              <a:buNone/>
              <a:defRPr/>
            </a:lvl8pPr>
            <a:lvl9pPr lvl="8" rtl="0" algn="l">
              <a:lnSpc>
                <a:spcPct val="90000"/>
              </a:lnSpc>
              <a:spcBef>
                <a:spcPts val="0"/>
              </a:spcBef>
              <a:spcAft>
                <a:spcPts val="0"/>
              </a:spcAft>
              <a:buSzPts val="28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esentation Headline - insert background">
  <p:cSld name="Presentation Headline - insert background">
    <p:spTree>
      <p:nvGrpSpPr>
        <p:cNvPr id="75" name="Shape 75"/>
        <p:cNvGrpSpPr/>
        <p:nvPr/>
      </p:nvGrpSpPr>
      <p:grpSpPr>
        <a:xfrm>
          <a:off x="0" y="0"/>
          <a:ext cx="0" cy="0"/>
          <a:chOff x="0" y="0"/>
          <a:chExt cx="0" cy="0"/>
        </a:xfrm>
      </p:grpSpPr>
      <p:sp>
        <p:nvSpPr>
          <p:cNvPr id="76" name="Google Shape;76;p18"/>
          <p:cNvSpPr/>
          <p:nvPr/>
        </p:nvSpPr>
        <p:spPr>
          <a:xfrm>
            <a:off x="4763" y="2949178"/>
            <a:ext cx="7454400" cy="1741800"/>
          </a:xfrm>
          <a:prstGeom prst="rect">
            <a:avLst/>
          </a:prstGeom>
          <a:solidFill>
            <a:srgbClr val="00205B">
              <a:alpha val="74900"/>
            </a:srgbClr>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Logo&#10;&#10;Description automatically generated" id="77" name="Google Shape;77;p18"/>
          <p:cNvPicPr preferRelativeResize="0"/>
          <p:nvPr/>
        </p:nvPicPr>
        <p:blipFill rotWithShape="1">
          <a:blip r:embed="rId2">
            <a:alphaModFix/>
          </a:blip>
          <a:srcRect b="0" l="0" r="0" t="0"/>
          <a:stretch/>
        </p:blipFill>
        <p:spPr>
          <a:xfrm>
            <a:off x="54769" y="3096816"/>
            <a:ext cx="1240631" cy="1246584"/>
          </a:xfrm>
          <a:prstGeom prst="rect">
            <a:avLst/>
          </a:prstGeom>
          <a:noFill/>
          <a:ln>
            <a:noFill/>
          </a:ln>
        </p:spPr>
      </p:pic>
      <p:sp>
        <p:nvSpPr>
          <p:cNvPr id="78" name="Google Shape;78;p18"/>
          <p:cNvSpPr/>
          <p:nvPr/>
        </p:nvSpPr>
        <p:spPr>
          <a:xfrm>
            <a:off x="1391841" y="3869531"/>
            <a:ext cx="546600" cy="38100"/>
          </a:xfrm>
          <a:prstGeom prst="rect">
            <a:avLst/>
          </a:prstGeom>
          <a:solidFill>
            <a:srgbClr val="DAAA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79" name="Google Shape;79;p18"/>
          <p:cNvSpPr txBox="1"/>
          <p:nvPr/>
        </p:nvSpPr>
        <p:spPr>
          <a:xfrm>
            <a:off x="1357313" y="3946922"/>
            <a:ext cx="2243100" cy="300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1500" u="none" cap="none" strike="noStrike">
                <a:solidFill>
                  <a:schemeClr val="lt1"/>
                </a:solidFill>
                <a:latin typeface="Arial"/>
                <a:ea typeface="Arial"/>
                <a:cs typeface="Arial"/>
                <a:sym typeface="Arial"/>
              </a:rPr>
              <a:t>Poudre School District  </a:t>
            </a:r>
            <a:r>
              <a:rPr b="0" i="0" lang="en" sz="1500" u="none" cap="none" strike="noStrike">
                <a:solidFill>
                  <a:srgbClr val="DAAA00"/>
                </a:solidFill>
                <a:latin typeface="Arial"/>
                <a:ea typeface="Arial"/>
                <a:cs typeface="Arial"/>
                <a:sym typeface="Arial"/>
              </a:rPr>
              <a:t>|</a:t>
            </a:r>
            <a:endParaRPr sz="1100"/>
          </a:p>
        </p:txBody>
      </p:sp>
      <p:sp>
        <p:nvSpPr>
          <p:cNvPr id="80" name="Google Shape;80;p18"/>
          <p:cNvSpPr txBox="1"/>
          <p:nvPr>
            <p:ph idx="1" type="body"/>
          </p:nvPr>
        </p:nvSpPr>
        <p:spPr>
          <a:xfrm>
            <a:off x="1345406" y="3280792"/>
            <a:ext cx="5790300" cy="514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3000"/>
              <a:buFont typeface="Arial"/>
              <a:buNone/>
              <a:defRPr b="0" i="0" sz="3000">
                <a:solidFill>
                  <a:schemeClr val="lt1"/>
                </a:solidFill>
                <a:latin typeface="Arial"/>
                <a:ea typeface="Arial"/>
                <a:cs typeface="Arial"/>
                <a:sym typeface="Aria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81" name="Google Shape;81;p18"/>
          <p:cNvSpPr txBox="1"/>
          <p:nvPr>
            <p:ph idx="2" type="body"/>
          </p:nvPr>
        </p:nvSpPr>
        <p:spPr>
          <a:xfrm>
            <a:off x="3600420" y="3962241"/>
            <a:ext cx="1591500" cy="2583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82" name="Google Shape;82;p18"/>
          <p:cNvSpPr txBox="1"/>
          <p:nvPr>
            <p:ph idx="3" type="body"/>
          </p:nvPr>
        </p:nvSpPr>
        <p:spPr>
          <a:xfrm>
            <a:off x="1346494" y="4275325"/>
            <a:ext cx="3783300" cy="3000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Presentation Headline - white text">
  <p:cSld name="2_Presentation Headline - white text">
    <p:spTree>
      <p:nvGrpSpPr>
        <p:cNvPr id="83" name="Shape 83"/>
        <p:cNvGrpSpPr/>
        <p:nvPr/>
      </p:nvGrpSpPr>
      <p:grpSpPr>
        <a:xfrm>
          <a:off x="0" y="0"/>
          <a:ext cx="0" cy="0"/>
          <a:chOff x="0" y="0"/>
          <a:chExt cx="0" cy="0"/>
        </a:xfrm>
      </p:grpSpPr>
      <p:pic>
        <p:nvPicPr>
          <p:cNvPr descr="Logo&#10;&#10;Description automatically generated" id="84" name="Google Shape;84;p19"/>
          <p:cNvPicPr preferRelativeResize="0"/>
          <p:nvPr/>
        </p:nvPicPr>
        <p:blipFill rotWithShape="1">
          <a:blip r:embed="rId2">
            <a:alphaModFix/>
          </a:blip>
          <a:srcRect b="0" l="0" r="0" t="0"/>
          <a:stretch/>
        </p:blipFill>
        <p:spPr>
          <a:xfrm>
            <a:off x="54769" y="3096816"/>
            <a:ext cx="1240631" cy="1246584"/>
          </a:xfrm>
          <a:prstGeom prst="rect">
            <a:avLst/>
          </a:prstGeom>
          <a:noFill/>
          <a:ln>
            <a:noFill/>
          </a:ln>
        </p:spPr>
      </p:pic>
      <p:sp>
        <p:nvSpPr>
          <p:cNvPr id="85" name="Google Shape;85;p19"/>
          <p:cNvSpPr/>
          <p:nvPr/>
        </p:nvSpPr>
        <p:spPr>
          <a:xfrm>
            <a:off x="1391841" y="3869531"/>
            <a:ext cx="546600" cy="38100"/>
          </a:xfrm>
          <a:prstGeom prst="rect">
            <a:avLst/>
          </a:prstGeom>
          <a:solidFill>
            <a:srgbClr val="DAAA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86" name="Google Shape;86;p19"/>
          <p:cNvSpPr txBox="1"/>
          <p:nvPr/>
        </p:nvSpPr>
        <p:spPr>
          <a:xfrm>
            <a:off x="1357313" y="3946922"/>
            <a:ext cx="2243100" cy="300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1500" u="none" cap="none" strike="noStrike">
                <a:solidFill>
                  <a:schemeClr val="lt1"/>
                </a:solidFill>
                <a:latin typeface="Arial"/>
                <a:ea typeface="Arial"/>
                <a:cs typeface="Arial"/>
                <a:sym typeface="Arial"/>
              </a:rPr>
              <a:t>Poudre School District  </a:t>
            </a:r>
            <a:r>
              <a:rPr b="0" i="0" lang="en" sz="1500" u="none" cap="none" strike="noStrike">
                <a:solidFill>
                  <a:srgbClr val="DAAA00"/>
                </a:solidFill>
                <a:latin typeface="Arial"/>
                <a:ea typeface="Arial"/>
                <a:cs typeface="Arial"/>
                <a:sym typeface="Arial"/>
              </a:rPr>
              <a:t>|</a:t>
            </a:r>
            <a:endParaRPr sz="1100"/>
          </a:p>
        </p:txBody>
      </p:sp>
      <p:sp>
        <p:nvSpPr>
          <p:cNvPr id="87" name="Google Shape;87;p19"/>
          <p:cNvSpPr txBox="1"/>
          <p:nvPr>
            <p:ph idx="1" type="body"/>
          </p:nvPr>
        </p:nvSpPr>
        <p:spPr>
          <a:xfrm>
            <a:off x="1345406" y="3280792"/>
            <a:ext cx="5790300" cy="514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3000"/>
              <a:buFont typeface="Arial"/>
              <a:buNone/>
              <a:defRPr b="0" i="0" sz="3000">
                <a:solidFill>
                  <a:schemeClr val="lt1"/>
                </a:solidFill>
                <a:latin typeface="Arial"/>
                <a:ea typeface="Arial"/>
                <a:cs typeface="Arial"/>
                <a:sym typeface="Aria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88" name="Google Shape;88;p19"/>
          <p:cNvSpPr txBox="1"/>
          <p:nvPr>
            <p:ph idx="2" type="body"/>
          </p:nvPr>
        </p:nvSpPr>
        <p:spPr>
          <a:xfrm>
            <a:off x="3600420" y="3962241"/>
            <a:ext cx="1591500" cy="2583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89" name="Google Shape;89;p19"/>
          <p:cNvSpPr txBox="1"/>
          <p:nvPr>
            <p:ph idx="3" type="body"/>
          </p:nvPr>
        </p:nvSpPr>
        <p:spPr>
          <a:xfrm>
            <a:off x="1346494" y="4275325"/>
            <a:ext cx="3783300" cy="3000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Presentation Headline">
  <p:cSld name="3_Presentation Headline">
    <p:spTree>
      <p:nvGrpSpPr>
        <p:cNvPr id="90" name="Shape 90"/>
        <p:cNvGrpSpPr/>
        <p:nvPr/>
      </p:nvGrpSpPr>
      <p:grpSpPr>
        <a:xfrm>
          <a:off x="0" y="0"/>
          <a:ext cx="0" cy="0"/>
          <a:chOff x="0" y="0"/>
          <a:chExt cx="0" cy="0"/>
        </a:xfrm>
      </p:grpSpPr>
      <p:sp>
        <p:nvSpPr>
          <p:cNvPr id="91" name="Google Shape;91;p20"/>
          <p:cNvSpPr/>
          <p:nvPr/>
        </p:nvSpPr>
        <p:spPr>
          <a:xfrm>
            <a:off x="4763" y="444103"/>
            <a:ext cx="7454400" cy="1741800"/>
          </a:xfrm>
          <a:prstGeom prst="rect">
            <a:avLst/>
          </a:prstGeom>
          <a:solidFill>
            <a:srgbClr val="00205B">
              <a:alpha val="74900"/>
            </a:srgbClr>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Logo&#10;&#10;Description automatically generated" id="92" name="Google Shape;92;p20"/>
          <p:cNvPicPr preferRelativeResize="0"/>
          <p:nvPr/>
        </p:nvPicPr>
        <p:blipFill rotWithShape="1">
          <a:blip r:embed="rId2">
            <a:alphaModFix/>
          </a:blip>
          <a:srcRect b="0" l="0" r="0" t="0"/>
          <a:stretch/>
        </p:blipFill>
        <p:spPr>
          <a:xfrm>
            <a:off x="54769" y="591741"/>
            <a:ext cx="1240631" cy="1246584"/>
          </a:xfrm>
          <a:prstGeom prst="rect">
            <a:avLst/>
          </a:prstGeom>
          <a:noFill/>
          <a:ln>
            <a:noFill/>
          </a:ln>
        </p:spPr>
      </p:pic>
      <p:sp>
        <p:nvSpPr>
          <p:cNvPr id="93" name="Google Shape;93;p20"/>
          <p:cNvSpPr/>
          <p:nvPr/>
        </p:nvSpPr>
        <p:spPr>
          <a:xfrm>
            <a:off x="1391841" y="1364456"/>
            <a:ext cx="546600" cy="38100"/>
          </a:xfrm>
          <a:prstGeom prst="rect">
            <a:avLst/>
          </a:prstGeom>
          <a:solidFill>
            <a:srgbClr val="DAAA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94" name="Google Shape;94;p20"/>
          <p:cNvSpPr txBox="1"/>
          <p:nvPr/>
        </p:nvSpPr>
        <p:spPr>
          <a:xfrm>
            <a:off x="1357313" y="1441847"/>
            <a:ext cx="2243100" cy="300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1500" u="none" cap="none" strike="noStrike">
                <a:solidFill>
                  <a:schemeClr val="lt1"/>
                </a:solidFill>
                <a:latin typeface="Arial"/>
                <a:ea typeface="Arial"/>
                <a:cs typeface="Arial"/>
                <a:sym typeface="Arial"/>
              </a:rPr>
              <a:t>Poudre School District  </a:t>
            </a:r>
            <a:r>
              <a:rPr b="0" i="0" lang="en" sz="1500" u="none" cap="none" strike="noStrike">
                <a:solidFill>
                  <a:srgbClr val="DAAA00"/>
                </a:solidFill>
                <a:latin typeface="Arial"/>
                <a:ea typeface="Arial"/>
                <a:cs typeface="Arial"/>
                <a:sym typeface="Arial"/>
              </a:rPr>
              <a:t>|</a:t>
            </a:r>
            <a:endParaRPr sz="1100"/>
          </a:p>
        </p:txBody>
      </p:sp>
      <p:sp>
        <p:nvSpPr>
          <p:cNvPr id="95" name="Google Shape;95;p20"/>
          <p:cNvSpPr txBox="1"/>
          <p:nvPr>
            <p:ph idx="1" type="body"/>
          </p:nvPr>
        </p:nvSpPr>
        <p:spPr>
          <a:xfrm>
            <a:off x="1345406" y="775718"/>
            <a:ext cx="5790300" cy="514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3000"/>
              <a:buFont typeface="Arial"/>
              <a:buNone/>
              <a:defRPr b="0" i="0" sz="3000">
                <a:solidFill>
                  <a:schemeClr val="lt1"/>
                </a:solidFill>
                <a:latin typeface="Arial"/>
                <a:ea typeface="Arial"/>
                <a:cs typeface="Arial"/>
                <a:sym typeface="Aria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96" name="Google Shape;96;p20"/>
          <p:cNvSpPr txBox="1"/>
          <p:nvPr>
            <p:ph idx="2" type="body"/>
          </p:nvPr>
        </p:nvSpPr>
        <p:spPr>
          <a:xfrm>
            <a:off x="3600420" y="1457166"/>
            <a:ext cx="1591500" cy="2583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97" name="Google Shape;97;p20"/>
          <p:cNvSpPr txBox="1"/>
          <p:nvPr>
            <p:ph idx="3" type="body"/>
          </p:nvPr>
        </p:nvSpPr>
        <p:spPr>
          <a:xfrm>
            <a:off x="1346494" y="1770250"/>
            <a:ext cx="3783300" cy="3000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ew Section Headline (1)">
  <p:cSld name="New Section Headline (1)">
    <p:spTree>
      <p:nvGrpSpPr>
        <p:cNvPr id="98" name="Shape 98"/>
        <p:cNvGrpSpPr/>
        <p:nvPr/>
      </p:nvGrpSpPr>
      <p:grpSpPr>
        <a:xfrm>
          <a:off x="0" y="0"/>
          <a:ext cx="0" cy="0"/>
          <a:chOff x="0" y="0"/>
          <a:chExt cx="0" cy="0"/>
        </a:xfrm>
      </p:grpSpPr>
      <p:sp>
        <p:nvSpPr>
          <p:cNvPr id="99" name="Google Shape;99;p21"/>
          <p:cNvSpPr/>
          <p:nvPr/>
        </p:nvSpPr>
        <p:spPr>
          <a:xfrm>
            <a:off x="-1191" y="517922"/>
            <a:ext cx="7473600" cy="812100"/>
          </a:xfrm>
          <a:prstGeom prst="rect">
            <a:avLst/>
          </a:prstGeom>
          <a:solidFill>
            <a:srgbClr val="00205B"/>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Logo&#10;&#10;Description automatically generated" id="100" name="Google Shape;100;p21"/>
          <p:cNvPicPr preferRelativeResize="0"/>
          <p:nvPr/>
        </p:nvPicPr>
        <p:blipFill rotWithShape="1">
          <a:blip r:embed="rId2">
            <a:alphaModFix/>
          </a:blip>
          <a:srcRect b="0" l="0" r="0" t="0"/>
          <a:stretch/>
        </p:blipFill>
        <p:spPr>
          <a:xfrm>
            <a:off x="1012031" y="466725"/>
            <a:ext cx="873919" cy="865585"/>
          </a:xfrm>
          <a:prstGeom prst="rect">
            <a:avLst/>
          </a:prstGeom>
          <a:noFill/>
          <a:ln>
            <a:noFill/>
          </a:ln>
        </p:spPr>
      </p:pic>
      <p:sp>
        <p:nvSpPr>
          <p:cNvPr id="101" name="Google Shape;101;p21"/>
          <p:cNvSpPr txBox="1"/>
          <p:nvPr>
            <p:ph type="ctrTitle"/>
          </p:nvPr>
        </p:nvSpPr>
        <p:spPr>
          <a:xfrm>
            <a:off x="1805439" y="350079"/>
            <a:ext cx="5667300" cy="10977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SzPts val="1100"/>
              <a:buNone/>
              <a:defRPr sz="1800">
                <a:solidFill>
                  <a:schemeClr val="lt1"/>
                </a:solidFill>
              </a:defRPr>
            </a:lvl1pPr>
            <a:lvl2pPr lvl="1" rtl="0" algn="l">
              <a:lnSpc>
                <a:spcPct val="90000"/>
              </a:lnSpc>
              <a:spcBef>
                <a:spcPts val="0"/>
              </a:spcBef>
              <a:spcAft>
                <a:spcPts val="0"/>
              </a:spcAft>
              <a:buSzPts val="1100"/>
              <a:buNone/>
              <a:defRPr/>
            </a:lvl2pPr>
            <a:lvl3pPr lvl="2" rtl="0" algn="l">
              <a:lnSpc>
                <a:spcPct val="90000"/>
              </a:lnSpc>
              <a:spcBef>
                <a:spcPts val="0"/>
              </a:spcBef>
              <a:spcAft>
                <a:spcPts val="0"/>
              </a:spcAft>
              <a:buSzPts val="1100"/>
              <a:buNone/>
              <a:defRPr/>
            </a:lvl3pPr>
            <a:lvl4pPr lvl="3" rtl="0" algn="l">
              <a:lnSpc>
                <a:spcPct val="90000"/>
              </a:lnSpc>
              <a:spcBef>
                <a:spcPts val="0"/>
              </a:spcBef>
              <a:spcAft>
                <a:spcPts val="0"/>
              </a:spcAft>
              <a:buSzPts val="1100"/>
              <a:buNone/>
              <a:defRPr/>
            </a:lvl4pPr>
            <a:lvl5pPr lvl="4" rtl="0" algn="l">
              <a:lnSpc>
                <a:spcPct val="90000"/>
              </a:lnSpc>
              <a:spcBef>
                <a:spcPts val="0"/>
              </a:spcBef>
              <a:spcAft>
                <a:spcPts val="0"/>
              </a:spcAft>
              <a:buSzPts val="1100"/>
              <a:buNone/>
              <a:defRPr/>
            </a:lvl5pPr>
            <a:lvl6pPr lvl="5" rtl="0" algn="l">
              <a:lnSpc>
                <a:spcPct val="90000"/>
              </a:lnSpc>
              <a:spcBef>
                <a:spcPts val="0"/>
              </a:spcBef>
              <a:spcAft>
                <a:spcPts val="0"/>
              </a:spcAft>
              <a:buSzPts val="1100"/>
              <a:buNone/>
              <a:defRPr/>
            </a:lvl6pPr>
            <a:lvl7pPr lvl="6" rtl="0" algn="l">
              <a:lnSpc>
                <a:spcPct val="90000"/>
              </a:lnSpc>
              <a:spcBef>
                <a:spcPts val="0"/>
              </a:spcBef>
              <a:spcAft>
                <a:spcPts val="0"/>
              </a:spcAft>
              <a:buSzPts val="1100"/>
              <a:buNone/>
              <a:defRPr/>
            </a:lvl7pPr>
            <a:lvl8pPr lvl="7" rtl="0" algn="l">
              <a:lnSpc>
                <a:spcPct val="90000"/>
              </a:lnSpc>
              <a:spcBef>
                <a:spcPts val="0"/>
              </a:spcBef>
              <a:spcAft>
                <a:spcPts val="0"/>
              </a:spcAft>
              <a:buSzPts val="1100"/>
              <a:buNone/>
              <a:defRPr/>
            </a:lvl8pPr>
            <a:lvl9pPr lvl="8" rtl="0" algn="l">
              <a:lnSpc>
                <a:spcPct val="90000"/>
              </a:lnSpc>
              <a:spcBef>
                <a:spcPts val="0"/>
              </a:spcBef>
              <a:spcAft>
                <a:spcPts val="0"/>
              </a:spcAft>
              <a:buSzPts val="11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2" name="Shape 102"/>
        <p:cNvGrpSpPr/>
        <p:nvPr/>
      </p:nvGrpSpPr>
      <p:grpSpPr>
        <a:xfrm>
          <a:off x="0" y="0"/>
          <a:ext cx="0" cy="0"/>
          <a:chOff x="0" y="0"/>
          <a:chExt cx="0" cy="0"/>
        </a:xfrm>
      </p:grpSpPr>
      <p:pic>
        <p:nvPicPr>
          <p:cNvPr descr="Logo, icon&#10;&#10;Description automatically generated" id="103" name="Google Shape;103;p22"/>
          <p:cNvPicPr preferRelativeResize="0"/>
          <p:nvPr/>
        </p:nvPicPr>
        <p:blipFill rotWithShape="1">
          <a:blip r:embed="rId2">
            <a:alphaModFix/>
          </a:blip>
          <a:srcRect b="0" l="0" r="0" t="0"/>
          <a:stretch/>
        </p:blipFill>
        <p:spPr>
          <a:xfrm>
            <a:off x="8052197" y="4123135"/>
            <a:ext cx="920353" cy="923925"/>
          </a:xfrm>
          <a:prstGeom prst="rect">
            <a:avLst/>
          </a:prstGeom>
          <a:noFill/>
          <a:ln>
            <a:noFill/>
          </a:ln>
        </p:spPr>
      </p:pic>
      <p:sp>
        <p:nvSpPr>
          <p:cNvPr id="104" name="Google Shape;104;p22"/>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SzPts val="1100"/>
              <a:buNone/>
              <a:defRPr b="1" i="0">
                <a:solidFill>
                  <a:srgbClr val="00205B"/>
                </a:solidFill>
                <a:latin typeface="Arial"/>
                <a:ea typeface="Arial"/>
                <a:cs typeface="Arial"/>
                <a:sym typeface="Arial"/>
              </a:defRPr>
            </a:lvl1pPr>
            <a:lvl2pPr lvl="1" rtl="0" algn="l">
              <a:lnSpc>
                <a:spcPct val="90000"/>
              </a:lnSpc>
              <a:spcBef>
                <a:spcPts val="0"/>
              </a:spcBef>
              <a:spcAft>
                <a:spcPts val="0"/>
              </a:spcAft>
              <a:buSzPts val="1100"/>
              <a:buNone/>
              <a:defRPr/>
            </a:lvl2pPr>
            <a:lvl3pPr lvl="2" rtl="0" algn="l">
              <a:lnSpc>
                <a:spcPct val="90000"/>
              </a:lnSpc>
              <a:spcBef>
                <a:spcPts val="0"/>
              </a:spcBef>
              <a:spcAft>
                <a:spcPts val="0"/>
              </a:spcAft>
              <a:buSzPts val="1100"/>
              <a:buNone/>
              <a:defRPr/>
            </a:lvl3pPr>
            <a:lvl4pPr lvl="3" rtl="0" algn="l">
              <a:lnSpc>
                <a:spcPct val="90000"/>
              </a:lnSpc>
              <a:spcBef>
                <a:spcPts val="0"/>
              </a:spcBef>
              <a:spcAft>
                <a:spcPts val="0"/>
              </a:spcAft>
              <a:buSzPts val="1100"/>
              <a:buNone/>
              <a:defRPr/>
            </a:lvl4pPr>
            <a:lvl5pPr lvl="4" rtl="0" algn="l">
              <a:lnSpc>
                <a:spcPct val="90000"/>
              </a:lnSpc>
              <a:spcBef>
                <a:spcPts val="0"/>
              </a:spcBef>
              <a:spcAft>
                <a:spcPts val="0"/>
              </a:spcAft>
              <a:buSzPts val="1100"/>
              <a:buNone/>
              <a:defRPr/>
            </a:lvl5pPr>
            <a:lvl6pPr lvl="5" rtl="0" algn="l">
              <a:lnSpc>
                <a:spcPct val="90000"/>
              </a:lnSpc>
              <a:spcBef>
                <a:spcPts val="0"/>
              </a:spcBef>
              <a:spcAft>
                <a:spcPts val="0"/>
              </a:spcAft>
              <a:buSzPts val="1100"/>
              <a:buNone/>
              <a:defRPr/>
            </a:lvl6pPr>
            <a:lvl7pPr lvl="6" rtl="0" algn="l">
              <a:lnSpc>
                <a:spcPct val="90000"/>
              </a:lnSpc>
              <a:spcBef>
                <a:spcPts val="0"/>
              </a:spcBef>
              <a:spcAft>
                <a:spcPts val="0"/>
              </a:spcAft>
              <a:buSzPts val="1100"/>
              <a:buNone/>
              <a:defRPr/>
            </a:lvl7pPr>
            <a:lvl8pPr lvl="7" rtl="0" algn="l">
              <a:lnSpc>
                <a:spcPct val="90000"/>
              </a:lnSpc>
              <a:spcBef>
                <a:spcPts val="0"/>
              </a:spcBef>
              <a:spcAft>
                <a:spcPts val="0"/>
              </a:spcAft>
              <a:buSzPts val="1100"/>
              <a:buNone/>
              <a:defRPr/>
            </a:lvl8pPr>
            <a:lvl9pPr lvl="8" rtl="0" algn="l">
              <a:lnSpc>
                <a:spcPct val="90000"/>
              </a:lnSpc>
              <a:spcBef>
                <a:spcPts val="0"/>
              </a:spcBef>
              <a:spcAft>
                <a:spcPts val="0"/>
              </a:spcAft>
              <a:buSzPts val="1100"/>
              <a:buNone/>
              <a:defRPr/>
            </a:lvl9pPr>
          </a:lstStyle>
          <a:p/>
        </p:txBody>
      </p:sp>
      <p:sp>
        <p:nvSpPr>
          <p:cNvPr id="105" name="Google Shape;105;p22"/>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Autofit/>
          </a:bodyPr>
          <a:lstStyle>
            <a:lvl1pPr indent="-361950" lvl="0" marL="457200" rtl="0" algn="l">
              <a:lnSpc>
                <a:spcPct val="90000"/>
              </a:lnSpc>
              <a:spcBef>
                <a:spcPts val="800"/>
              </a:spcBef>
              <a:spcAft>
                <a:spcPts val="0"/>
              </a:spcAft>
              <a:buClr>
                <a:srgbClr val="00205B"/>
              </a:buClr>
              <a:buSzPts val="2100"/>
              <a:buChar char="•"/>
              <a:defRPr>
                <a:solidFill>
                  <a:srgbClr val="00205B"/>
                </a:solidFill>
                <a:latin typeface="Arial"/>
                <a:ea typeface="Arial"/>
                <a:cs typeface="Arial"/>
                <a:sym typeface="Arial"/>
              </a:defRPr>
            </a:lvl1pPr>
            <a:lvl2pPr indent="-342900" lvl="1" marL="914400" rtl="0" algn="l">
              <a:lnSpc>
                <a:spcPct val="90000"/>
              </a:lnSpc>
              <a:spcBef>
                <a:spcPts val="400"/>
              </a:spcBef>
              <a:spcAft>
                <a:spcPts val="0"/>
              </a:spcAft>
              <a:buClr>
                <a:srgbClr val="00205B"/>
              </a:buClr>
              <a:buSzPts val="1800"/>
              <a:buChar char="•"/>
              <a:defRPr>
                <a:solidFill>
                  <a:srgbClr val="00205B"/>
                </a:solidFill>
                <a:latin typeface="Arial"/>
                <a:ea typeface="Arial"/>
                <a:cs typeface="Arial"/>
                <a:sym typeface="Arial"/>
              </a:defRPr>
            </a:lvl2pPr>
            <a:lvl3pPr indent="-323850" lvl="2" marL="1371600" rtl="0" algn="l">
              <a:lnSpc>
                <a:spcPct val="90000"/>
              </a:lnSpc>
              <a:spcBef>
                <a:spcPts val="400"/>
              </a:spcBef>
              <a:spcAft>
                <a:spcPts val="0"/>
              </a:spcAft>
              <a:buClr>
                <a:srgbClr val="00205B"/>
              </a:buClr>
              <a:buSzPts val="1500"/>
              <a:buChar char="•"/>
              <a:defRPr>
                <a:solidFill>
                  <a:srgbClr val="00205B"/>
                </a:solidFill>
                <a:latin typeface="Arial"/>
                <a:ea typeface="Arial"/>
                <a:cs typeface="Arial"/>
                <a:sym typeface="Arial"/>
              </a:defRPr>
            </a:lvl3pPr>
            <a:lvl4pPr indent="-317500" lvl="3" marL="1828800" rtl="0" algn="l">
              <a:lnSpc>
                <a:spcPct val="90000"/>
              </a:lnSpc>
              <a:spcBef>
                <a:spcPts val="400"/>
              </a:spcBef>
              <a:spcAft>
                <a:spcPts val="0"/>
              </a:spcAft>
              <a:buClr>
                <a:srgbClr val="00205B"/>
              </a:buClr>
              <a:buSzPts val="1400"/>
              <a:buChar char="•"/>
              <a:defRPr>
                <a:solidFill>
                  <a:srgbClr val="00205B"/>
                </a:solidFill>
                <a:latin typeface="Arial"/>
                <a:ea typeface="Arial"/>
                <a:cs typeface="Arial"/>
                <a:sym typeface="Arial"/>
              </a:defRPr>
            </a:lvl4pPr>
            <a:lvl5pPr indent="-317500" lvl="4" marL="2286000" rtl="0" algn="l">
              <a:lnSpc>
                <a:spcPct val="90000"/>
              </a:lnSpc>
              <a:spcBef>
                <a:spcPts val="400"/>
              </a:spcBef>
              <a:spcAft>
                <a:spcPts val="0"/>
              </a:spcAft>
              <a:buClr>
                <a:srgbClr val="00205B"/>
              </a:buClr>
              <a:buSzPts val="1400"/>
              <a:buChar char="•"/>
              <a:defRPr>
                <a:solidFill>
                  <a:srgbClr val="00205B"/>
                </a:solidFill>
                <a:latin typeface="Arial"/>
                <a:ea typeface="Arial"/>
                <a:cs typeface="Arial"/>
                <a:sym typeface="Arial"/>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06" name="Google Shape;106;p22"/>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Autofit/>
          </a:bodyPr>
          <a:lstStyle>
            <a:lvl1pPr indent="-361950" lvl="0" marL="457200" rtl="0" algn="l">
              <a:lnSpc>
                <a:spcPct val="90000"/>
              </a:lnSpc>
              <a:spcBef>
                <a:spcPts val="800"/>
              </a:spcBef>
              <a:spcAft>
                <a:spcPts val="0"/>
              </a:spcAft>
              <a:buClr>
                <a:srgbClr val="00205B"/>
              </a:buClr>
              <a:buSzPts val="2100"/>
              <a:buChar char="•"/>
              <a:defRPr>
                <a:solidFill>
                  <a:srgbClr val="00205B"/>
                </a:solidFill>
                <a:latin typeface="Arial"/>
                <a:ea typeface="Arial"/>
                <a:cs typeface="Arial"/>
                <a:sym typeface="Arial"/>
              </a:defRPr>
            </a:lvl1pPr>
            <a:lvl2pPr indent="-342900" lvl="1" marL="914400" rtl="0" algn="l">
              <a:lnSpc>
                <a:spcPct val="90000"/>
              </a:lnSpc>
              <a:spcBef>
                <a:spcPts val="400"/>
              </a:spcBef>
              <a:spcAft>
                <a:spcPts val="0"/>
              </a:spcAft>
              <a:buClr>
                <a:srgbClr val="00205B"/>
              </a:buClr>
              <a:buSzPts val="1800"/>
              <a:buChar char="•"/>
              <a:defRPr>
                <a:solidFill>
                  <a:srgbClr val="00205B"/>
                </a:solidFill>
                <a:latin typeface="Arial"/>
                <a:ea typeface="Arial"/>
                <a:cs typeface="Arial"/>
                <a:sym typeface="Arial"/>
              </a:defRPr>
            </a:lvl2pPr>
            <a:lvl3pPr indent="-323850" lvl="2" marL="1371600" rtl="0" algn="l">
              <a:lnSpc>
                <a:spcPct val="90000"/>
              </a:lnSpc>
              <a:spcBef>
                <a:spcPts val="400"/>
              </a:spcBef>
              <a:spcAft>
                <a:spcPts val="0"/>
              </a:spcAft>
              <a:buClr>
                <a:srgbClr val="00205B"/>
              </a:buClr>
              <a:buSzPts val="1500"/>
              <a:buChar char="•"/>
              <a:defRPr>
                <a:solidFill>
                  <a:srgbClr val="00205B"/>
                </a:solidFill>
                <a:latin typeface="Arial"/>
                <a:ea typeface="Arial"/>
                <a:cs typeface="Arial"/>
                <a:sym typeface="Arial"/>
              </a:defRPr>
            </a:lvl3pPr>
            <a:lvl4pPr indent="-317500" lvl="3" marL="1828800" rtl="0" algn="l">
              <a:lnSpc>
                <a:spcPct val="90000"/>
              </a:lnSpc>
              <a:spcBef>
                <a:spcPts val="400"/>
              </a:spcBef>
              <a:spcAft>
                <a:spcPts val="0"/>
              </a:spcAft>
              <a:buClr>
                <a:srgbClr val="00205B"/>
              </a:buClr>
              <a:buSzPts val="1400"/>
              <a:buChar char="•"/>
              <a:defRPr>
                <a:solidFill>
                  <a:srgbClr val="00205B"/>
                </a:solidFill>
                <a:latin typeface="Arial"/>
                <a:ea typeface="Arial"/>
                <a:cs typeface="Arial"/>
                <a:sym typeface="Arial"/>
              </a:defRPr>
            </a:lvl4pPr>
            <a:lvl5pPr indent="-317500" lvl="4" marL="2286000" rtl="0" algn="l">
              <a:lnSpc>
                <a:spcPct val="90000"/>
              </a:lnSpc>
              <a:spcBef>
                <a:spcPts val="400"/>
              </a:spcBef>
              <a:spcAft>
                <a:spcPts val="0"/>
              </a:spcAft>
              <a:buClr>
                <a:srgbClr val="00205B"/>
              </a:buClr>
              <a:buSzPts val="1400"/>
              <a:buChar char="•"/>
              <a:defRPr>
                <a:solidFill>
                  <a:srgbClr val="00205B"/>
                </a:solidFill>
                <a:latin typeface="Arial"/>
                <a:ea typeface="Arial"/>
                <a:cs typeface="Arial"/>
                <a:sym typeface="Arial"/>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07" name="Shape 107"/>
        <p:cNvGrpSpPr/>
        <p:nvPr/>
      </p:nvGrpSpPr>
      <p:grpSpPr>
        <a:xfrm>
          <a:off x="0" y="0"/>
          <a:ext cx="0" cy="0"/>
          <a:chOff x="0" y="0"/>
          <a:chExt cx="0" cy="0"/>
        </a:xfrm>
      </p:grpSpPr>
      <p:pic>
        <p:nvPicPr>
          <p:cNvPr descr="Logo, icon&#10;&#10;Description automatically generated" id="108" name="Google Shape;108;p23"/>
          <p:cNvPicPr preferRelativeResize="0"/>
          <p:nvPr/>
        </p:nvPicPr>
        <p:blipFill rotWithShape="1">
          <a:blip r:embed="rId2">
            <a:alphaModFix/>
          </a:blip>
          <a:srcRect b="0" l="0" r="0" t="0"/>
          <a:stretch/>
        </p:blipFill>
        <p:spPr>
          <a:xfrm>
            <a:off x="8052197" y="4123135"/>
            <a:ext cx="920353" cy="923925"/>
          </a:xfrm>
          <a:prstGeom prst="rect">
            <a:avLst/>
          </a:prstGeom>
          <a:noFill/>
          <a:ln>
            <a:noFill/>
          </a:ln>
        </p:spPr>
      </p:pic>
      <p:sp>
        <p:nvSpPr>
          <p:cNvPr id="109" name="Google Shape;109;p23"/>
          <p:cNvSpPr txBox="1"/>
          <p:nvPr>
            <p:ph type="title"/>
          </p:nvPr>
        </p:nvSpPr>
        <p:spPr>
          <a:xfrm>
            <a:off x="629841" y="273844"/>
            <a:ext cx="7886700" cy="9942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SzPts val="1100"/>
              <a:buNone/>
              <a:defRPr b="1" i="0">
                <a:latin typeface="Arial"/>
                <a:ea typeface="Arial"/>
                <a:cs typeface="Arial"/>
                <a:sym typeface="Arial"/>
              </a:defRPr>
            </a:lvl1pPr>
            <a:lvl2pPr lvl="1" rtl="0" algn="l">
              <a:lnSpc>
                <a:spcPct val="90000"/>
              </a:lnSpc>
              <a:spcBef>
                <a:spcPts val="0"/>
              </a:spcBef>
              <a:spcAft>
                <a:spcPts val="0"/>
              </a:spcAft>
              <a:buSzPts val="1100"/>
              <a:buNone/>
              <a:defRPr/>
            </a:lvl2pPr>
            <a:lvl3pPr lvl="2" rtl="0" algn="l">
              <a:lnSpc>
                <a:spcPct val="90000"/>
              </a:lnSpc>
              <a:spcBef>
                <a:spcPts val="0"/>
              </a:spcBef>
              <a:spcAft>
                <a:spcPts val="0"/>
              </a:spcAft>
              <a:buSzPts val="1100"/>
              <a:buNone/>
              <a:defRPr/>
            </a:lvl3pPr>
            <a:lvl4pPr lvl="3" rtl="0" algn="l">
              <a:lnSpc>
                <a:spcPct val="90000"/>
              </a:lnSpc>
              <a:spcBef>
                <a:spcPts val="0"/>
              </a:spcBef>
              <a:spcAft>
                <a:spcPts val="0"/>
              </a:spcAft>
              <a:buSzPts val="1100"/>
              <a:buNone/>
              <a:defRPr/>
            </a:lvl4pPr>
            <a:lvl5pPr lvl="4" rtl="0" algn="l">
              <a:lnSpc>
                <a:spcPct val="90000"/>
              </a:lnSpc>
              <a:spcBef>
                <a:spcPts val="0"/>
              </a:spcBef>
              <a:spcAft>
                <a:spcPts val="0"/>
              </a:spcAft>
              <a:buSzPts val="1100"/>
              <a:buNone/>
              <a:defRPr/>
            </a:lvl5pPr>
            <a:lvl6pPr lvl="5" rtl="0" algn="l">
              <a:lnSpc>
                <a:spcPct val="90000"/>
              </a:lnSpc>
              <a:spcBef>
                <a:spcPts val="0"/>
              </a:spcBef>
              <a:spcAft>
                <a:spcPts val="0"/>
              </a:spcAft>
              <a:buSzPts val="1100"/>
              <a:buNone/>
              <a:defRPr/>
            </a:lvl6pPr>
            <a:lvl7pPr lvl="6" rtl="0" algn="l">
              <a:lnSpc>
                <a:spcPct val="90000"/>
              </a:lnSpc>
              <a:spcBef>
                <a:spcPts val="0"/>
              </a:spcBef>
              <a:spcAft>
                <a:spcPts val="0"/>
              </a:spcAft>
              <a:buSzPts val="1100"/>
              <a:buNone/>
              <a:defRPr/>
            </a:lvl7pPr>
            <a:lvl8pPr lvl="7" rtl="0" algn="l">
              <a:lnSpc>
                <a:spcPct val="90000"/>
              </a:lnSpc>
              <a:spcBef>
                <a:spcPts val="0"/>
              </a:spcBef>
              <a:spcAft>
                <a:spcPts val="0"/>
              </a:spcAft>
              <a:buSzPts val="1100"/>
              <a:buNone/>
              <a:defRPr/>
            </a:lvl8pPr>
            <a:lvl9pPr lvl="8" rtl="0" algn="l">
              <a:lnSpc>
                <a:spcPct val="90000"/>
              </a:lnSpc>
              <a:spcBef>
                <a:spcPts val="0"/>
              </a:spcBef>
              <a:spcAft>
                <a:spcPts val="0"/>
              </a:spcAft>
              <a:buSzPts val="1100"/>
              <a:buNone/>
              <a:defRPr/>
            </a:lvl9pPr>
          </a:lstStyle>
          <a:p/>
        </p:txBody>
      </p:sp>
      <p:sp>
        <p:nvSpPr>
          <p:cNvPr id="110" name="Google Shape;110;p23"/>
          <p:cNvSpPr txBox="1"/>
          <p:nvPr>
            <p:ph idx="1" type="body"/>
          </p:nvPr>
        </p:nvSpPr>
        <p:spPr>
          <a:xfrm>
            <a:off x="629841" y="1260872"/>
            <a:ext cx="3868200" cy="618000"/>
          </a:xfrm>
          <a:prstGeom prst="rect">
            <a:avLst/>
          </a:prstGeom>
          <a:noFill/>
          <a:ln>
            <a:noFill/>
          </a:ln>
        </p:spPr>
        <p:txBody>
          <a:bodyPr anchorCtr="0" anchor="b"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800"/>
              <a:buNone/>
              <a:defRPr b="1" sz="1800"/>
            </a:lvl1pPr>
            <a:lvl2pPr indent="-228600" lvl="1" marL="914400" rtl="0" algn="l">
              <a:lnSpc>
                <a:spcPct val="90000"/>
              </a:lnSpc>
              <a:spcBef>
                <a:spcPts val="400"/>
              </a:spcBef>
              <a:spcAft>
                <a:spcPts val="0"/>
              </a:spcAft>
              <a:buClr>
                <a:schemeClr val="dk1"/>
              </a:buClr>
              <a:buSzPts val="1500"/>
              <a:buNone/>
              <a:defRPr b="1" sz="1500"/>
            </a:lvl2pPr>
            <a:lvl3pPr indent="-228600" lvl="2" marL="1371600" rtl="0" algn="l">
              <a:lnSpc>
                <a:spcPct val="90000"/>
              </a:lnSpc>
              <a:spcBef>
                <a:spcPts val="400"/>
              </a:spcBef>
              <a:spcAft>
                <a:spcPts val="0"/>
              </a:spcAft>
              <a:buClr>
                <a:schemeClr val="dk1"/>
              </a:buClr>
              <a:buSzPts val="1400"/>
              <a:buNone/>
              <a:defRPr b="1" sz="1400"/>
            </a:lvl3pPr>
            <a:lvl4pPr indent="-228600" lvl="3" marL="1828800" rtl="0" algn="l">
              <a:lnSpc>
                <a:spcPct val="90000"/>
              </a:lnSpc>
              <a:spcBef>
                <a:spcPts val="400"/>
              </a:spcBef>
              <a:spcAft>
                <a:spcPts val="0"/>
              </a:spcAft>
              <a:buClr>
                <a:schemeClr val="dk1"/>
              </a:buClr>
              <a:buSzPts val="1200"/>
              <a:buNone/>
              <a:defRPr b="1" sz="1200"/>
            </a:lvl4pPr>
            <a:lvl5pPr indent="-228600" lvl="4" marL="2286000" rtl="0" algn="l">
              <a:lnSpc>
                <a:spcPct val="90000"/>
              </a:lnSpc>
              <a:spcBef>
                <a:spcPts val="400"/>
              </a:spcBef>
              <a:spcAft>
                <a:spcPts val="0"/>
              </a:spcAft>
              <a:buClr>
                <a:schemeClr val="dk1"/>
              </a:buClr>
              <a:buSzPts val="1200"/>
              <a:buNone/>
              <a:defRPr b="1" sz="1200"/>
            </a:lvl5pPr>
            <a:lvl6pPr indent="-228600" lvl="5" marL="2743200" rtl="0" algn="l">
              <a:lnSpc>
                <a:spcPct val="90000"/>
              </a:lnSpc>
              <a:spcBef>
                <a:spcPts val="400"/>
              </a:spcBef>
              <a:spcAft>
                <a:spcPts val="0"/>
              </a:spcAft>
              <a:buClr>
                <a:schemeClr val="dk1"/>
              </a:buClr>
              <a:buSzPts val="1200"/>
              <a:buNone/>
              <a:defRPr b="1" sz="1200"/>
            </a:lvl6pPr>
            <a:lvl7pPr indent="-228600" lvl="6" marL="3200400" rtl="0" algn="l">
              <a:lnSpc>
                <a:spcPct val="90000"/>
              </a:lnSpc>
              <a:spcBef>
                <a:spcPts val="400"/>
              </a:spcBef>
              <a:spcAft>
                <a:spcPts val="0"/>
              </a:spcAft>
              <a:buClr>
                <a:schemeClr val="dk1"/>
              </a:buClr>
              <a:buSzPts val="1200"/>
              <a:buNone/>
              <a:defRPr b="1" sz="1200"/>
            </a:lvl7pPr>
            <a:lvl8pPr indent="-228600" lvl="7" marL="3657600" rtl="0" algn="l">
              <a:lnSpc>
                <a:spcPct val="90000"/>
              </a:lnSpc>
              <a:spcBef>
                <a:spcPts val="400"/>
              </a:spcBef>
              <a:spcAft>
                <a:spcPts val="0"/>
              </a:spcAft>
              <a:buClr>
                <a:schemeClr val="dk1"/>
              </a:buClr>
              <a:buSzPts val="1200"/>
              <a:buNone/>
              <a:defRPr b="1" sz="1200"/>
            </a:lvl8pPr>
            <a:lvl9pPr indent="-228600" lvl="8" marL="4114800" rtl="0" algn="l">
              <a:lnSpc>
                <a:spcPct val="90000"/>
              </a:lnSpc>
              <a:spcBef>
                <a:spcPts val="400"/>
              </a:spcBef>
              <a:spcAft>
                <a:spcPts val="0"/>
              </a:spcAft>
              <a:buClr>
                <a:schemeClr val="dk1"/>
              </a:buClr>
              <a:buSzPts val="1200"/>
              <a:buNone/>
              <a:defRPr b="1" sz="1200"/>
            </a:lvl9pPr>
          </a:lstStyle>
          <a:p/>
        </p:txBody>
      </p:sp>
      <p:sp>
        <p:nvSpPr>
          <p:cNvPr id="111" name="Google Shape;111;p23"/>
          <p:cNvSpPr txBox="1"/>
          <p:nvPr>
            <p:ph idx="2" type="body"/>
          </p:nvPr>
        </p:nvSpPr>
        <p:spPr>
          <a:xfrm>
            <a:off x="629841" y="1878806"/>
            <a:ext cx="3868200" cy="27633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12" name="Google Shape;112;p23"/>
          <p:cNvSpPr txBox="1"/>
          <p:nvPr>
            <p:ph idx="3" type="body"/>
          </p:nvPr>
        </p:nvSpPr>
        <p:spPr>
          <a:xfrm>
            <a:off x="4629150" y="1260872"/>
            <a:ext cx="3887400" cy="618000"/>
          </a:xfrm>
          <a:prstGeom prst="rect">
            <a:avLst/>
          </a:prstGeom>
          <a:noFill/>
          <a:ln>
            <a:noFill/>
          </a:ln>
        </p:spPr>
        <p:txBody>
          <a:bodyPr anchorCtr="0" anchor="b"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800"/>
              <a:buNone/>
              <a:defRPr b="1" sz="1800"/>
            </a:lvl1pPr>
            <a:lvl2pPr indent="-228600" lvl="1" marL="914400" rtl="0" algn="l">
              <a:lnSpc>
                <a:spcPct val="90000"/>
              </a:lnSpc>
              <a:spcBef>
                <a:spcPts val="400"/>
              </a:spcBef>
              <a:spcAft>
                <a:spcPts val="0"/>
              </a:spcAft>
              <a:buClr>
                <a:schemeClr val="dk1"/>
              </a:buClr>
              <a:buSzPts val="1500"/>
              <a:buNone/>
              <a:defRPr b="1" sz="1500"/>
            </a:lvl2pPr>
            <a:lvl3pPr indent="-228600" lvl="2" marL="1371600" rtl="0" algn="l">
              <a:lnSpc>
                <a:spcPct val="90000"/>
              </a:lnSpc>
              <a:spcBef>
                <a:spcPts val="400"/>
              </a:spcBef>
              <a:spcAft>
                <a:spcPts val="0"/>
              </a:spcAft>
              <a:buClr>
                <a:schemeClr val="dk1"/>
              </a:buClr>
              <a:buSzPts val="1400"/>
              <a:buNone/>
              <a:defRPr b="1" sz="1400"/>
            </a:lvl3pPr>
            <a:lvl4pPr indent="-228600" lvl="3" marL="1828800" rtl="0" algn="l">
              <a:lnSpc>
                <a:spcPct val="90000"/>
              </a:lnSpc>
              <a:spcBef>
                <a:spcPts val="400"/>
              </a:spcBef>
              <a:spcAft>
                <a:spcPts val="0"/>
              </a:spcAft>
              <a:buClr>
                <a:schemeClr val="dk1"/>
              </a:buClr>
              <a:buSzPts val="1200"/>
              <a:buNone/>
              <a:defRPr b="1" sz="1200"/>
            </a:lvl4pPr>
            <a:lvl5pPr indent="-228600" lvl="4" marL="2286000" rtl="0" algn="l">
              <a:lnSpc>
                <a:spcPct val="90000"/>
              </a:lnSpc>
              <a:spcBef>
                <a:spcPts val="400"/>
              </a:spcBef>
              <a:spcAft>
                <a:spcPts val="0"/>
              </a:spcAft>
              <a:buClr>
                <a:schemeClr val="dk1"/>
              </a:buClr>
              <a:buSzPts val="1200"/>
              <a:buNone/>
              <a:defRPr b="1" sz="1200"/>
            </a:lvl5pPr>
            <a:lvl6pPr indent="-228600" lvl="5" marL="2743200" rtl="0" algn="l">
              <a:lnSpc>
                <a:spcPct val="90000"/>
              </a:lnSpc>
              <a:spcBef>
                <a:spcPts val="400"/>
              </a:spcBef>
              <a:spcAft>
                <a:spcPts val="0"/>
              </a:spcAft>
              <a:buClr>
                <a:schemeClr val="dk1"/>
              </a:buClr>
              <a:buSzPts val="1200"/>
              <a:buNone/>
              <a:defRPr b="1" sz="1200"/>
            </a:lvl6pPr>
            <a:lvl7pPr indent="-228600" lvl="6" marL="3200400" rtl="0" algn="l">
              <a:lnSpc>
                <a:spcPct val="90000"/>
              </a:lnSpc>
              <a:spcBef>
                <a:spcPts val="400"/>
              </a:spcBef>
              <a:spcAft>
                <a:spcPts val="0"/>
              </a:spcAft>
              <a:buClr>
                <a:schemeClr val="dk1"/>
              </a:buClr>
              <a:buSzPts val="1200"/>
              <a:buNone/>
              <a:defRPr b="1" sz="1200"/>
            </a:lvl7pPr>
            <a:lvl8pPr indent="-228600" lvl="7" marL="3657600" rtl="0" algn="l">
              <a:lnSpc>
                <a:spcPct val="90000"/>
              </a:lnSpc>
              <a:spcBef>
                <a:spcPts val="400"/>
              </a:spcBef>
              <a:spcAft>
                <a:spcPts val="0"/>
              </a:spcAft>
              <a:buClr>
                <a:schemeClr val="dk1"/>
              </a:buClr>
              <a:buSzPts val="1200"/>
              <a:buNone/>
              <a:defRPr b="1" sz="1200"/>
            </a:lvl8pPr>
            <a:lvl9pPr indent="-228600" lvl="8" marL="4114800" rtl="0" algn="l">
              <a:lnSpc>
                <a:spcPct val="90000"/>
              </a:lnSpc>
              <a:spcBef>
                <a:spcPts val="400"/>
              </a:spcBef>
              <a:spcAft>
                <a:spcPts val="0"/>
              </a:spcAft>
              <a:buClr>
                <a:schemeClr val="dk1"/>
              </a:buClr>
              <a:buSzPts val="1200"/>
              <a:buNone/>
              <a:defRPr b="1" sz="1200"/>
            </a:lvl9pPr>
          </a:lstStyle>
          <a:p/>
        </p:txBody>
      </p:sp>
      <p:sp>
        <p:nvSpPr>
          <p:cNvPr id="113" name="Google Shape;113;p23"/>
          <p:cNvSpPr txBox="1"/>
          <p:nvPr>
            <p:ph idx="4" type="body"/>
          </p:nvPr>
        </p:nvSpPr>
        <p:spPr>
          <a:xfrm>
            <a:off x="4629150" y="1878806"/>
            <a:ext cx="3887400" cy="27633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pact Statement ">
  <p:cSld name="Impact Statement ">
    <p:bg>
      <p:bgPr>
        <a:solidFill>
          <a:schemeClr val="dk1"/>
        </a:solidFill>
      </p:bgPr>
    </p:bg>
    <p:spTree>
      <p:nvGrpSpPr>
        <p:cNvPr id="114" name="Shape 114"/>
        <p:cNvGrpSpPr/>
        <p:nvPr/>
      </p:nvGrpSpPr>
      <p:grpSpPr>
        <a:xfrm>
          <a:off x="0" y="0"/>
          <a:ext cx="0" cy="0"/>
          <a:chOff x="0" y="0"/>
          <a:chExt cx="0" cy="0"/>
        </a:xfrm>
      </p:grpSpPr>
      <p:pic>
        <p:nvPicPr>
          <p:cNvPr descr="Logo&#10;&#10;Description automatically generated" id="115" name="Google Shape;115;p24"/>
          <p:cNvPicPr preferRelativeResize="0"/>
          <p:nvPr/>
        </p:nvPicPr>
        <p:blipFill rotWithShape="1">
          <a:blip r:embed="rId2">
            <a:alphaModFix/>
          </a:blip>
          <a:srcRect b="0" l="0" r="0" t="0"/>
          <a:stretch/>
        </p:blipFill>
        <p:spPr>
          <a:xfrm>
            <a:off x="4267200" y="3021806"/>
            <a:ext cx="739379" cy="744141"/>
          </a:xfrm>
          <a:prstGeom prst="rect">
            <a:avLst/>
          </a:prstGeom>
          <a:noFill/>
          <a:ln>
            <a:noFill/>
          </a:ln>
        </p:spPr>
      </p:pic>
      <p:sp>
        <p:nvSpPr>
          <p:cNvPr id="116" name="Google Shape;116;p24"/>
          <p:cNvSpPr txBox="1"/>
          <p:nvPr>
            <p:ph idx="1" type="body"/>
          </p:nvPr>
        </p:nvSpPr>
        <p:spPr>
          <a:xfrm>
            <a:off x="694135" y="2090025"/>
            <a:ext cx="7886700" cy="481800"/>
          </a:xfrm>
          <a:prstGeom prst="rect">
            <a:avLst/>
          </a:prstGeom>
          <a:noFill/>
          <a:ln>
            <a:noFill/>
          </a:ln>
        </p:spPr>
        <p:txBody>
          <a:bodyPr anchorCtr="0" anchor="t" bIns="34275" lIns="68575" spcFirstLastPara="1" rIns="68575" wrap="square" tIns="34275">
            <a:noAutofit/>
          </a:bodyPr>
          <a:lstStyle>
            <a:lvl1pPr indent="-228600" lvl="0" marL="457200" rtl="0" algn="ctr">
              <a:lnSpc>
                <a:spcPct val="90000"/>
              </a:lnSpc>
              <a:spcBef>
                <a:spcPts val="800"/>
              </a:spcBef>
              <a:spcAft>
                <a:spcPts val="0"/>
              </a:spcAft>
              <a:buClr>
                <a:schemeClr val="lt1"/>
              </a:buClr>
              <a:buSzPts val="3000"/>
              <a:buNone/>
              <a:defRPr b="0" sz="30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ation ">
  <p:cSld name="Quotation ">
    <p:bg>
      <p:bgPr>
        <a:solidFill>
          <a:schemeClr val="dk1"/>
        </a:solidFill>
      </p:bgPr>
    </p:bg>
    <p:spTree>
      <p:nvGrpSpPr>
        <p:cNvPr id="117" name="Shape 117"/>
        <p:cNvGrpSpPr/>
        <p:nvPr/>
      </p:nvGrpSpPr>
      <p:grpSpPr>
        <a:xfrm>
          <a:off x="0" y="0"/>
          <a:ext cx="0" cy="0"/>
          <a:chOff x="0" y="0"/>
          <a:chExt cx="0" cy="0"/>
        </a:xfrm>
      </p:grpSpPr>
      <p:pic>
        <p:nvPicPr>
          <p:cNvPr descr="Logo&#10;&#10;Description automatically generated" id="118" name="Google Shape;118;p25"/>
          <p:cNvPicPr preferRelativeResize="0"/>
          <p:nvPr/>
        </p:nvPicPr>
        <p:blipFill rotWithShape="1">
          <a:blip r:embed="rId2">
            <a:alphaModFix/>
          </a:blip>
          <a:srcRect b="0" l="0" r="0" t="0"/>
          <a:stretch/>
        </p:blipFill>
        <p:spPr>
          <a:xfrm>
            <a:off x="4267200" y="3021806"/>
            <a:ext cx="739379" cy="744141"/>
          </a:xfrm>
          <a:prstGeom prst="rect">
            <a:avLst/>
          </a:prstGeom>
          <a:noFill/>
          <a:ln>
            <a:noFill/>
          </a:ln>
        </p:spPr>
      </p:pic>
      <p:sp>
        <p:nvSpPr>
          <p:cNvPr id="119" name="Google Shape;119;p25"/>
          <p:cNvSpPr txBox="1"/>
          <p:nvPr>
            <p:ph idx="1" type="body"/>
          </p:nvPr>
        </p:nvSpPr>
        <p:spPr>
          <a:xfrm>
            <a:off x="694135" y="1907489"/>
            <a:ext cx="7886700" cy="500100"/>
          </a:xfrm>
          <a:prstGeom prst="rect">
            <a:avLst/>
          </a:prstGeom>
          <a:noFill/>
          <a:ln>
            <a:noFill/>
          </a:ln>
        </p:spPr>
        <p:txBody>
          <a:bodyPr anchorCtr="0" anchor="t" bIns="34275" lIns="68575" spcFirstLastPara="1" rIns="68575" wrap="square" tIns="34275">
            <a:noAutofit/>
          </a:bodyPr>
          <a:lstStyle>
            <a:lvl1pPr indent="-228600" lvl="0" marL="457200" rtl="0" algn="ctr">
              <a:lnSpc>
                <a:spcPct val="90000"/>
              </a:lnSpc>
              <a:spcBef>
                <a:spcPts val="800"/>
              </a:spcBef>
              <a:spcAft>
                <a:spcPts val="0"/>
              </a:spcAft>
              <a:buClr>
                <a:schemeClr val="lt1"/>
              </a:buClr>
              <a:buSzPts val="3000"/>
              <a:buFont typeface="Arial"/>
              <a:buNone/>
              <a:defRPr sz="30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20" name="Google Shape;120;p25"/>
          <p:cNvSpPr txBox="1"/>
          <p:nvPr>
            <p:ph idx="2" type="body"/>
          </p:nvPr>
        </p:nvSpPr>
        <p:spPr>
          <a:xfrm>
            <a:off x="2257425" y="2736056"/>
            <a:ext cx="4758900" cy="285900"/>
          </a:xfrm>
          <a:prstGeom prst="rect">
            <a:avLst/>
          </a:prstGeom>
          <a:noFill/>
          <a:ln>
            <a:noFill/>
          </a:ln>
        </p:spPr>
        <p:txBody>
          <a:bodyPr anchorCtr="0" anchor="t" bIns="34275" lIns="68575" spcFirstLastPara="1" rIns="68575" wrap="square" tIns="34275">
            <a:noAutofit/>
          </a:bodyPr>
          <a:lstStyle>
            <a:lvl1pPr indent="-228600" lvl="0" marL="457200" rtl="0" algn="ctr">
              <a:lnSpc>
                <a:spcPct val="90000"/>
              </a:lnSpc>
              <a:spcBef>
                <a:spcPts val="800"/>
              </a:spcBef>
              <a:spcAft>
                <a:spcPts val="0"/>
              </a:spcAft>
              <a:buClr>
                <a:schemeClr val="lt1"/>
              </a:buClr>
              <a:buSzPts val="1400"/>
              <a:buFont typeface="Arial"/>
              <a:buNone/>
              <a:defRPr sz="14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eyword" type="blank">
  <p:cSld name="BLANK">
    <p:spTree>
      <p:nvGrpSpPr>
        <p:cNvPr id="121" name="Shape 121"/>
        <p:cNvGrpSpPr/>
        <p:nvPr/>
      </p:nvGrpSpPr>
      <p:grpSpPr>
        <a:xfrm>
          <a:off x="0" y="0"/>
          <a:ext cx="0" cy="0"/>
          <a:chOff x="0" y="0"/>
          <a:chExt cx="0" cy="0"/>
        </a:xfrm>
      </p:grpSpPr>
      <p:sp>
        <p:nvSpPr>
          <p:cNvPr id="122" name="Google Shape;122;p26"/>
          <p:cNvSpPr/>
          <p:nvPr/>
        </p:nvSpPr>
        <p:spPr>
          <a:xfrm>
            <a:off x="0" y="0"/>
            <a:ext cx="2653800" cy="5143500"/>
          </a:xfrm>
          <a:prstGeom prst="rect">
            <a:avLst/>
          </a:prstGeom>
          <a:solidFill>
            <a:srgbClr val="00205B"/>
          </a:solidFill>
          <a:ln cap="flat" cmpd="sng" w="12700">
            <a:solidFill>
              <a:srgbClr val="6486A9"/>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Logo, icon&#10;&#10;Description automatically generated" id="123" name="Google Shape;123;p26"/>
          <p:cNvPicPr preferRelativeResize="0"/>
          <p:nvPr/>
        </p:nvPicPr>
        <p:blipFill rotWithShape="1">
          <a:blip r:embed="rId2">
            <a:alphaModFix/>
          </a:blip>
          <a:srcRect b="0" l="0" r="0" t="0"/>
          <a:stretch/>
        </p:blipFill>
        <p:spPr>
          <a:xfrm>
            <a:off x="8052197" y="4123135"/>
            <a:ext cx="920353" cy="923925"/>
          </a:xfrm>
          <a:prstGeom prst="rect">
            <a:avLst/>
          </a:prstGeom>
          <a:noFill/>
          <a:ln>
            <a:noFill/>
          </a:ln>
        </p:spPr>
      </p:pic>
      <p:sp>
        <p:nvSpPr>
          <p:cNvPr id="124" name="Google Shape;124;p26"/>
          <p:cNvSpPr txBox="1"/>
          <p:nvPr/>
        </p:nvSpPr>
        <p:spPr>
          <a:xfrm>
            <a:off x="591741" y="839391"/>
            <a:ext cx="1665600" cy="33015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i="0" lang="en" sz="2100" u="none" cap="none" strike="noStrike">
                <a:solidFill>
                  <a:schemeClr val="lt1"/>
                </a:solidFill>
                <a:latin typeface="Arial"/>
                <a:ea typeface="Arial"/>
                <a:cs typeface="Arial"/>
                <a:sym typeface="Arial"/>
              </a:rPr>
              <a:t>Keyword</a:t>
            </a:r>
            <a:endParaRPr b="0" i="0" sz="21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t/>
            </a:r>
            <a:endParaRPr b="1" i="0" sz="21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rPr b="1" i="0" lang="en" sz="2100" u="none" cap="none" strike="noStrike">
                <a:solidFill>
                  <a:schemeClr val="lt1"/>
                </a:solidFill>
                <a:latin typeface="Arial"/>
                <a:ea typeface="Arial"/>
                <a:cs typeface="Arial"/>
                <a:sym typeface="Arial"/>
              </a:rPr>
              <a:t>Keyword</a:t>
            </a:r>
            <a:endParaRPr b="0" i="0" sz="21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t/>
            </a:r>
            <a:endParaRPr b="1" i="0" sz="21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rPr b="1" i="0" lang="en" sz="2100" u="none" cap="none" strike="noStrike">
                <a:solidFill>
                  <a:schemeClr val="lt1"/>
                </a:solidFill>
                <a:latin typeface="Arial"/>
                <a:ea typeface="Arial"/>
                <a:cs typeface="Arial"/>
                <a:sym typeface="Arial"/>
              </a:rPr>
              <a:t>Keyword</a:t>
            </a:r>
            <a:endParaRPr b="0" i="0" sz="21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t/>
            </a:r>
            <a:endParaRPr b="1" i="0" sz="21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rPr b="1" i="0" lang="en" sz="2100" u="none" cap="none" strike="noStrike">
                <a:solidFill>
                  <a:schemeClr val="lt1"/>
                </a:solidFill>
                <a:latin typeface="Arial"/>
                <a:ea typeface="Arial"/>
                <a:cs typeface="Arial"/>
                <a:sym typeface="Arial"/>
              </a:rPr>
              <a:t>Keyword</a:t>
            </a:r>
            <a:endParaRPr b="0" i="0" sz="21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t/>
            </a:r>
            <a:endParaRPr b="0" i="0" sz="21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rPr b="1" i="0" lang="en" sz="2100" u="none" cap="none" strike="noStrike">
                <a:solidFill>
                  <a:schemeClr val="lt1"/>
                </a:solidFill>
                <a:latin typeface="Arial"/>
                <a:ea typeface="Arial"/>
                <a:cs typeface="Arial"/>
                <a:sym typeface="Arial"/>
              </a:rPr>
              <a:t>Keyword</a:t>
            </a:r>
            <a:endParaRPr b="0" i="0" sz="2100" u="none" cap="none" strike="noStrike">
              <a:solidFill>
                <a:schemeClr val="lt1"/>
              </a:solidFill>
              <a:latin typeface="Arial"/>
              <a:ea typeface="Arial"/>
              <a:cs typeface="Arial"/>
              <a:sym typeface="Arial"/>
            </a:endParaRPr>
          </a:p>
          <a:p>
            <a:pPr indent="0" lvl="0" marL="0" marR="0" rtl="0" algn="l">
              <a:spcBef>
                <a:spcPts val="0"/>
              </a:spcBef>
              <a:spcAft>
                <a:spcPts val="0"/>
              </a:spcAft>
              <a:buNone/>
            </a:pPr>
            <a:r>
              <a:t/>
            </a:r>
            <a:endParaRPr b="0" i="0" sz="2100" u="none" cap="none" strike="noStrike">
              <a:solidFill>
                <a:schemeClr val="lt1"/>
              </a:solidFill>
              <a:latin typeface="Arial"/>
              <a:ea typeface="Arial"/>
              <a:cs typeface="Arial"/>
              <a:sym typeface="Arial"/>
            </a:endParaRPr>
          </a:p>
        </p:txBody>
      </p:sp>
      <p:sp>
        <p:nvSpPr>
          <p:cNvPr id="125" name="Google Shape;125;p26"/>
          <p:cNvSpPr txBox="1"/>
          <p:nvPr/>
        </p:nvSpPr>
        <p:spPr>
          <a:xfrm>
            <a:off x="3057525" y="851297"/>
            <a:ext cx="5123400" cy="33015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2100" u="none" cap="none" strike="noStrike">
                <a:solidFill>
                  <a:srgbClr val="00205B"/>
                </a:solidFill>
                <a:latin typeface="Arial"/>
                <a:ea typeface="Arial"/>
                <a:cs typeface="Arial"/>
                <a:sym typeface="Arial"/>
              </a:rPr>
              <a:t>New short description goes here</a:t>
            </a:r>
            <a:endParaRPr sz="1100"/>
          </a:p>
          <a:p>
            <a:pPr indent="0" lvl="0" marL="0" marR="0" rtl="0" algn="l">
              <a:spcBef>
                <a:spcPts val="0"/>
              </a:spcBef>
              <a:spcAft>
                <a:spcPts val="0"/>
              </a:spcAft>
              <a:buNone/>
            </a:pPr>
            <a:r>
              <a:t/>
            </a:r>
            <a:endParaRPr b="1" i="0" sz="21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rPr b="0" i="0" lang="en" sz="2100" u="none" cap="none" strike="noStrike">
                <a:solidFill>
                  <a:srgbClr val="00205B"/>
                </a:solidFill>
                <a:latin typeface="Arial"/>
                <a:ea typeface="Arial"/>
                <a:cs typeface="Arial"/>
                <a:sym typeface="Arial"/>
              </a:rPr>
              <a:t>New short description</a:t>
            </a:r>
            <a:endParaRPr sz="1100"/>
          </a:p>
          <a:p>
            <a:pPr indent="0" lvl="0" marL="0" marR="0" rtl="0" algn="l">
              <a:spcBef>
                <a:spcPts val="0"/>
              </a:spcBef>
              <a:spcAft>
                <a:spcPts val="0"/>
              </a:spcAft>
              <a:buNone/>
            </a:pPr>
            <a:r>
              <a:t/>
            </a:r>
            <a:endParaRPr b="1" i="0" sz="2100" u="none" cap="none" strike="noStrike">
              <a:solidFill>
                <a:srgbClr val="00205B"/>
              </a:solidFill>
              <a:latin typeface="Arial"/>
              <a:ea typeface="Arial"/>
              <a:cs typeface="Arial"/>
              <a:sym typeface="Arial"/>
            </a:endParaRPr>
          </a:p>
          <a:p>
            <a:pPr indent="0" lvl="0" marL="0" marR="0" rtl="0" algn="l">
              <a:spcBef>
                <a:spcPts val="0"/>
              </a:spcBef>
              <a:spcAft>
                <a:spcPts val="0"/>
              </a:spcAft>
              <a:buNone/>
            </a:pPr>
            <a:r>
              <a:rPr b="0" i="0" lang="en" sz="2100" u="none" cap="none" strike="noStrike">
                <a:solidFill>
                  <a:srgbClr val="00205B"/>
                </a:solidFill>
                <a:latin typeface="Arial"/>
                <a:ea typeface="Arial"/>
                <a:cs typeface="Arial"/>
                <a:sym typeface="Arial"/>
              </a:rPr>
              <a:t>New short description goes here</a:t>
            </a:r>
            <a:endParaRPr sz="1100"/>
          </a:p>
          <a:p>
            <a:pPr indent="0" lvl="0" marL="0" marR="0" rtl="0" algn="l">
              <a:spcBef>
                <a:spcPts val="0"/>
              </a:spcBef>
              <a:spcAft>
                <a:spcPts val="0"/>
              </a:spcAft>
              <a:buNone/>
            </a:pPr>
            <a:r>
              <a:t/>
            </a:r>
            <a:endParaRPr b="1" i="0" sz="2100" u="none" cap="none" strike="noStrike">
              <a:solidFill>
                <a:srgbClr val="00205B"/>
              </a:solidFill>
              <a:latin typeface="Arial"/>
              <a:ea typeface="Arial"/>
              <a:cs typeface="Arial"/>
              <a:sym typeface="Arial"/>
            </a:endParaRPr>
          </a:p>
          <a:p>
            <a:pPr indent="0" lvl="0" marL="0" marR="0" rtl="0" algn="l">
              <a:spcBef>
                <a:spcPts val="0"/>
              </a:spcBef>
              <a:spcAft>
                <a:spcPts val="0"/>
              </a:spcAft>
              <a:buNone/>
            </a:pPr>
            <a:r>
              <a:rPr b="0" i="0" lang="en" sz="2100" u="none" cap="none" strike="noStrike">
                <a:solidFill>
                  <a:srgbClr val="00205B"/>
                </a:solidFill>
                <a:latin typeface="Arial"/>
                <a:ea typeface="Arial"/>
                <a:cs typeface="Arial"/>
                <a:sym typeface="Arial"/>
              </a:rPr>
              <a:t>New short description</a:t>
            </a:r>
            <a:endParaRPr sz="1100"/>
          </a:p>
          <a:p>
            <a:pPr indent="0" lvl="0" marL="0" marR="0" rtl="0" algn="l">
              <a:spcBef>
                <a:spcPts val="0"/>
              </a:spcBef>
              <a:spcAft>
                <a:spcPts val="0"/>
              </a:spcAft>
              <a:buNone/>
            </a:pPr>
            <a:r>
              <a:t/>
            </a:r>
            <a:endParaRPr b="0" i="0" sz="21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rPr b="0" i="0" lang="en" sz="2100" u="none" cap="none" strike="noStrike">
                <a:solidFill>
                  <a:srgbClr val="00205B"/>
                </a:solidFill>
                <a:latin typeface="Arial"/>
                <a:ea typeface="Arial"/>
                <a:cs typeface="Arial"/>
                <a:sym typeface="Arial"/>
              </a:rPr>
              <a:t>New short description goes here</a:t>
            </a:r>
            <a:endParaRPr sz="1100"/>
          </a:p>
          <a:p>
            <a:pPr indent="0" lvl="0" marL="0" marR="0" rtl="0" algn="l">
              <a:spcBef>
                <a:spcPts val="0"/>
              </a:spcBef>
              <a:spcAft>
                <a:spcPts val="0"/>
              </a:spcAft>
              <a:buNone/>
            </a:pPr>
            <a:r>
              <a:t/>
            </a:r>
            <a:endParaRPr b="0" i="0" sz="2100" u="none" cap="none" strike="noStrike">
              <a:solidFill>
                <a:schemeClr val="dk1"/>
              </a:solidFill>
              <a:latin typeface="Arial"/>
              <a:ea typeface="Arial"/>
              <a:cs typeface="Arial"/>
              <a:sym typeface="Arial"/>
            </a:endParaRPr>
          </a:p>
        </p:txBody>
      </p:sp>
      <p:sp>
        <p:nvSpPr>
          <p:cNvPr id="126" name="Google Shape;126;p26"/>
          <p:cNvSpPr/>
          <p:nvPr/>
        </p:nvSpPr>
        <p:spPr>
          <a:xfrm>
            <a:off x="2653903" y="0"/>
            <a:ext cx="34500" cy="5143500"/>
          </a:xfrm>
          <a:prstGeom prst="rect">
            <a:avLst/>
          </a:prstGeom>
          <a:solidFill>
            <a:schemeClr val="accent4"/>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127" name="Shape 127"/>
        <p:cNvGrpSpPr/>
        <p:nvPr/>
      </p:nvGrpSpPr>
      <p:grpSpPr>
        <a:xfrm>
          <a:off x="0" y="0"/>
          <a:ext cx="0" cy="0"/>
          <a:chOff x="0" y="0"/>
          <a:chExt cx="0" cy="0"/>
        </a:xfrm>
      </p:grpSpPr>
      <p:pic>
        <p:nvPicPr>
          <p:cNvPr descr="Logo, icon&#10;&#10;Description automatically generated" id="128" name="Google Shape;128;p27"/>
          <p:cNvPicPr preferRelativeResize="0"/>
          <p:nvPr/>
        </p:nvPicPr>
        <p:blipFill rotWithShape="1">
          <a:blip r:embed="rId2">
            <a:alphaModFix/>
          </a:blip>
          <a:srcRect b="0" l="0" r="0" t="0"/>
          <a:stretch/>
        </p:blipFill>
        <p:spPr>
          <a:xfrm>
            <a:off x="8052197" y="4123135"/>
            <a:ext cx="920353" cy="923925"/>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s with caption">
  <p:cSld name="Pictures with caption">
    <p:spTree>
      <p:nvGrpSpPr>
        <p:cNvPr id="129" name="Shape 129"/>
        <p:cNvGrpSpPr/>
        <p:nvPr/>
      </p:nvGrpSpPr>
      <p:grpSpPr>
        <a:xfrm>
          <a:off x="0" y="0"/>
          <a:ext cx="0" cy="0"/>
          <a:chOff x="0" y="0"/>
          <a:chExt cx="0" cy="0"/>
        </a:xfrm>
      </p:grpSpPr>
      <p:pic>
        <p:nvPicPr>
          <p:cNvPr descr="Logo, icon&#10;&#10;Description automatically generated" id="130" name="Google Shape;130;p28"/>
          <p:cNvPicPr preferRelativeResize="0"/>
          <p:nvPr/>
        </p:nvPicPr>
        <p:blipFill rotWithShape="1">
          <a:blip r:embed="rId2">
            <a:alphaModFix/>
          </a:blip>
          <a:srcRect b="0" l="0" r="0" t="0"/>
          <a:stretch/>
        </p:blipFill>
        <p:spPr>
          <a:xfrm>
            <a:off x="8052197" y="4123135"/>
            <a:ext cx="920353" cy="923925"/>
          </a:xfrm>
          <a:prstGeom prst="rect">
            <a:avLst/>
          </a:prstGeom>
          <a:noFill/>
          <a:ln>
            <a:noFill/>
          </a:ln>
        </p:spPr>
      </p:pic>
      <p:sp>
        <p:nvSpPr>
          <p:cNvPr id="131" name="Google Shape;131;p28"/>
          <p:cNvSpPr/>
          <p:nvPr>
            <p:ph idx="2" type="pic"/>
          </p:nvPr>
        </p:nvSpPr>
        <p:spPr>
          <a:xfrm>
            <a:off x="0" y="0"/>
            <a:ext cx="3911100" cy="51435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32" name="Google Shape;132;p28"/>
          <p:cNvSpPr/>
          <p:nvPr>
            <p:ph idx="3" type="pic"/>
          </p:nvPr>
        </p:nvSpPr>
        <p:spPr>
          <a:xfrm>
            <a:off x="4572000" y="796528"/>
            <a:ext cx="3833700" cy="19098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33" name="Google Shape;133;p28"/>
          <p:cNvSpPr/>
          <p:nvPr>
            <p:ph idx="4" type="pic"/>
          </p:nvPr>
        </p:nvSpPr>
        <p:spPr>
          <a:xfrm>
            <a:off x="4572000" y="2961085"/>
            <a:ext cx="2452800" cy="1519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34" name="Google Shape;134;p28"/>
          <p:cNvSpPr txBox="1"/>
          <p:nvPr>
            <p:ph idx="1" type="body"/>
          </p:nvPr>
        </p:nvSpPr>
        <p:spPr>
          <a:xfrm>
            <a:off x="7349729" y="2961085"/>
            <a:ext cx="1056000" cy="11622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200"/>
              <a:buFont typeface="Arial"/>
              <a:buNone/>
              <a:defRPr sz="12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and description">
  <p:cSld name="Picture and description">
    <p:spTree>
      <p:nvGrpSpPr>
        <p:cNvPr id="135" name="Shape 135"/>
        <p:cNvGrpSpPr/>
        <p:nvPr/>
      </p:nvGrpSpPr>
      <p:grpSpPr>
        <a:xfrm>
          <a:off x="0" y="0"/>
          <a:ext cx="0" cy="0"/>
          <a:chOff x="0" y="0"/>
          <a:chExt cx="0" cy="0"/>
        </a:xfrm>
      </p:grpSpPr>
      <p:pic>
        <p:nvPicPr>
          <p:cNvPr descr="Logo, icon&#10;&#10;Description automatically generated" id="136" name="Google Shape;136;p29"/>
          <p:cNvPicPr preferRelativeResize="0"/>
          <p:nvPr/>
        </p:nvPicPr>
        <p:blipFill rotWithShape="1">
          <a:blip r:embed="rId2">
            <a:alphaModFix/>
          </a:blip>
          <a:srcRect b="0" l="0" r="0" t="0"/>
          <a:stretch/>
        </p:blipFill>
        <p:spPr>
          <a:xfrm>
            <a:off x="133350" y="4123135"/>
            <a:ext cx="920353" cy="923925"/>
          </a:xfrm>
          <a:prstGeom prst="rect">
            <a:avLst/>
          </a:prstGeom>
          <a:noFill/>
          <a:ln>
            <a:noFill/>
          </a:ln>
        </p:spPr>
      </p:pic>
      <p:sp>
        <p:nvSpPr>
          <p:cNvPr id="137" name="Google Shape;137;p29"/>
          <p:cNvSpPr/>
          <p:nvPr>
            <p:ph idx="2" type="pic"/>
          </p:nvPr>
        </p:nvSpPr>
        <p:spPr>
          <a:xfrm>
            <a:off x="5232797" y="0"/>
            <a:ext cx="3911100" cy="51435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38" name="Google Shape;138;p29"/>
          <p:cNvSpPr/>
          <p:nvPr>
            <p:ph idx="3" type="pic"/>
          </p:nvPr>
        </p:nvSpPr>
        <p:spPr>
          <a:xfrm>
            <a:off x="2297906" y="796528"/>
            <a:ext cx="2457900" cy="14931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39" name="Google Shape;139;p29"/>
          <p:cNvSpPr/>
          <p:nvPr>
            <p:ph idx="4" type="pic"/>
          </p:nvPr>
        </p:nvSpPr>
        <p:spPr>
          <a:xfrm>
            <a:off x="2297906" y="2571750"/>
            <a:ext cx="2457900" cy="18906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40" name="Google Shape;140;p29"/>
          <p:cNvSpPr txBox="1"/>
          <p:nvPr>
            <p:ph idx="1" type="body"/>
          </p:nvPr>
        </p:nvSpPr>
        <p:spPr>
          <a:xfrm>
            <a:off x="610791" y="796528"/>
            <a:ext cx="1462200" cy="649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2100"/>
              <a:buNone/>
              <a:defRPr sz="21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41" name="Google Shape;141;p29"/>
          <p:cNvSpPr txBox="1"/>
          <p:nvPr>
            <p:ph idx="5" type="body"/>
          </p:nvPr>
        </p:nvSpPr>
        <p:spPr>
          <a:xfrm>
            <a:off x="610791" y="1586689"/>
            <a:ext cx="1462200" cy="2536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None/>
              <a:defRPr sz="15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Picture and description - Left">
  <p:cSld name="1_Picture and description - Left">
    <p:spTree>
      <p:nvGrpSpPr>
        <p:cNvPr id="142" name="Shape 142"/>
        <p:cNvGrpSpPr/>
        <p:nvPr/>
      </p:nvGrpSpPr>
      <p:grpSpPr>
        <a:xfrm>
          <a:off x="0" y="0"/>
          <a:ext cx="0" cy="0"/>
          <a:chOff x="0" y="0"/>
          <a:chExt cx="0" cy="0"/>
        </a:xfrm>
      </p:grpSpPr>
      <p:pic>
        <p:nvPicPr>
          <p:cNvPr descr="Logo, icon&#10;&#10;Description automatically generated" id="143" name="Google Shape;143;p30"/>
          <p:cNvPicPr preferRelativeResize="0"/>
          <p:nvPr/>
        </p:nvPicPr>
        <p:blipFill rotWithShape="1">
          <a:blip r:embed="rId2">
            <a:alphaModFix/>
          </a:blip>
          <a:srcRect b="0" l="0" r="0" t="0"/>
          <a:stretch/>
        </p:blipFill>
        <p:spPr>
          <a:xfrm>
            <a:off x="133350" y="4123135"/>
            <a:ext cx="920353" cy="923925"/>
          </a:xfrm>
          <a:prstGeom prst="rect">
            <a:avLst/>
          </a:prstGeom>
          <a:noFill/>
          <a:ln>
            <a:noFill/>
          </a:ln>
        </p:spPr>
      </p:pic>
      <p:sp>
        <p:nvSpPr>
          <p:cNvPr id="144" name="Google Shape;144;p30"/>
          <p:cNvSpPr/>
          <p:nvPr>
            <p:ph idx="2" type="pic"/>
          </p:nvPr>
        </p:nvSpPr>
        <p:spPr>
          <a:xfrm>
            <a:off x="5232797" y="0"/>
            <a:ext cx="3911100" cy="51435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45" name="Google Shape;145;p30"/>
          <p:cNvSpPr txBox="1"/>
          <p:nvPr>
            <p:ph idx="1" type="body"/>
          </p:nvPr>
        </p:nvSpPr>
        <p:spPr>
          <a:xfrm>
            <a:off x="610791" y="796528"/>
            <a:ext cx="3961200" cy="649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2100"/>
              <a:buNone/>
              <a:defRPr sz="21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46" name="Google Shape;146;p30"/>
          <p:cNvSpPr txBox="1"/>
          <p:nvPr>
            <p:ph idx="3" type="body"/>
          </p:nvPr>
        </p:nvSpPr>
        <p:spPr>
          <a:xfrm>
            <a:off x="610791" y="1586689"/>
            <a:ext cx="3961200" cy="2536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None/>
              <a:defRPr sz="15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Picture and description - Right">
  <p:cSld name="2_Picture and description - Right">
    <p:spTree>
      <p:nvGrpSpPr>
        <p:cNvPr id="147" name="Shape 147"/>
        <p:cNvGrpSpPr/>
        <p:nvPr/>
      </p:nvGrpSpPr>
      <p:grpSpPr>
        <a:xfrm>
          <a:off x="0" y="0"/>
          <a:ext cx="0" cy="0"/>
          <a:chOff x="0" y="0"/>
          <a:chExt cx="0" cy="0"/>
        </a:xfrm>
      </p:grpSpPr>
      <p:pic>
        <p:nvPicPr>
          <p:cNvPr descr="Logo, icon&#10;&#10;Description automatically generated" id="148" name="Google Shape;148;p31"/>
          <p:cNvPicPr preferRelativeResize="0"/>
          <p:nvPr/>
        </p:nvPicPr>
        <p:blipFill rotWithShape="1">
          <a:blip r:embed="rId2">
            <a:alphaModFix/>
          </a:blip>
          <a:srcRect b="0" l="0" r="0" t="0"/>
          <a:stretch/>
        </p:blipFill>
        <p:spPr>
          <a:xfrm>
            <a:off x="8052197" y="4123135"/>
            <a:ext cx="920353" cy="923925"/>
          </a:xfrm>
          <a:prstGeom prst="rect">
            <a:avLst/>
          </a:prstGeom>
          <a:noFill/>
          <a:ln>
            <a:noFill/>
          </a:ln>
        </p:spPr>
      </p:pic>
      <p:sp>
        <p:nvSpPr>
          <p:cNvPr id="149" name="Google Shape;149;p31"/>
          <p:cNvSpPr/>
          <p:nvPr>
            <p:ph idx="2" type="pic"/>
          </p:nvPr>
        </p:nvSpPr>
        <p:spPr>
          <a:xfrm>
            <a:off x="0" y="0"/>
            <a:ext cx="3911100" cy="51435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50" name="Google Shape;150;p31"/>
          <p:cNvSpPr txBox="1"/>
          <p:nvPr>
            <p:ph idx="1" type="body"/>
          </p:nvPr>
        </p:nvSpPr>
        <p:spPr>
          <a:xfrm>
            <a:off x="4572000" y="796528"/>
            <a:ext cx="3961200" cy="649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2100"/>
              <a:buNone/>
              <a:defRPr sz="21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51" name="Google Shape;151;p31"/>
          <p:cNvSpPr txBox="1"/>
          <p:nvPr>
            <p:ph idx="3" type="body"/>
          </p:nvPr>
        </p:nvSpPr>
        <p:spPr>
          <a:xfrm>
            <a:off x="4572000" y="1586689"/>
            <a:ext cx="3961200" cy="2536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None/>
              <a:defRPr sz="15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meline overview">
  <p:cSld name="Timeline overview">
    <p:spTree>
      <p:nvGrpSpPr>
        <p:cNvPr id="152" name="Shape 152"/>
        <p:cNvGrpSpPr/>
        <p:nvPr/>
      </p:nvGrpSpPr>
      <p:grpSpPr>
        <a:xfrm>
          <a:off x="0" y="0"/>
          <a:ext cx="0" cy="0"/>
          <a:chOff x="0" y="0"/>
          <a:chExt cx="0" cy="0"/>
        </a:xfrm>
      </p:grpSpPr>
      <p:pic>
        <p:nvPicPr>
          <p:cNvPr descr="Logo, icon&#10;&#10;Description automatically generated" id="153" name="Google Shape;153;p32"/>
          <p:cNvPicPr preferRelativeResize="0"/>
          <p:nvPr/>
        </p:nvPicPr>
        <p:blipFill rotWithShape="1">
          <a:blip r:embed="rId2">
            <a:alphaModFix/>
          </a:blip>
          <a:srcRect b="0" l="0" r="0" t="0"/>
          <a:stretch/>
        </p:blipFill>
        <p:spPr>
          <a:xfrm>
            <a:off x="8052197" y="4123135"/>
            <a:ext cx="920353" cy="923925"/>
          </a:xfrm>
          <a:prstGeom prst="rect">
            <a:avLst/>
          </a:prstGeom>
          <a:noFill/>
          <a:ln>
            <a:noFill/>
          </a:ln>
        </p:spPr>
      </p:pic>
      <p:sp>
        <p:nvSpPr>
          <p:cNvPr id="154" name="Google Shape;154;p32"/>
          <p:cNvSpPr/>
          <p:nvPr/>
        </p:nvSpPr>
        <p:spPr>
          <a:xfrm>
            <a:off x="628650" y="1745456"/>
            <a:ext cx="1885800" cy="208500"/>
          </a:xfrm>
          <a:prstGeom prst="rect">
            <a:avLst/>
          </a:prstGeom>
          <a:solidFill>
            <a:srgbClr val="8AB8E8"/>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5" name="Google Shape;155;p32"/>
          <p:cNvSpPr/>
          <p:nvPr/>
        </p:nvSpPr>
        <p:spPr>
          <a:xfrm>
            <a:off x="2620566" y="1745456"/>
            <a:ext cx="1885800" cy="208500"/>
          </a:xfrm>
          <a:prstGeom prst="rect">
            <a:avLst/>
          </a:prstGeom>
          <a:solidFill>
            <a:srgbClr val="7A9A0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6" name="Google Shape;156;p32"/>
          <p:cNvSpPr/>
          <p:nvPr/>
        </p:nvSpPr>
        <p:spPr>
          <a:xfrm>
            <a:off x="4612481" y="1745456"/>
            <a:ext cx="1885800" cy="208500"/>
          </a:xfrm>
          <a:prstGeom prst="rect">
            <a:avLst/>
          </a:prstGeom>
          <a:solidFill>
            <a:srgbClr val="CDEA8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7" name="Google Shape;157;p32"/>
          <p:cNvSpPr/>
          <p:nvPr/>
        </p:nvSpPr>
        <p:spPr>
          <a:xfrm>
            <a:off x="6605588" y="1745456"/>
            <a:ext cx="1885800" cy="208500"/>
          </a:xfrm>
          <a:prstGeom prst="homePlate">
            <a:avLst>
              <a:gd fmla="val 50000" name="adj"/>
            </a:avLst>
          </a:prstGeom>
          <a:solidFill>
            <a:srgbClr val="EA76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8" name="Google Shape;158;p32"/>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SzPts val="1100"/>
              <a:buNone/>
              <a:defRPr/>
            </a:lvl1pPr>
            <a:lvl2pPr lvl="1" rtl="0" algn="l">
              <a:lnSpc>
                <a:spcPct val="90000"/>
              </a:lnSpc>
              <a:spcBef>
                <a:spcPts val="0"/>
              </a:spcBef>
              <a:spcAft>
                <a:spcPts val="0"/>
              </a:spcAft>
              <a:buSzPts val="1100"/>
              <a:buNone/>
              <a:defRPr/>
            </a:lvl2pPr>
            <a:lvl3pPr lvl="2" rtl="0" algn="l">
              <a:lnSpc>
                <a:spcPct val="90000"/>
              </a:lnSpc>
              <a:spcBef>
                <a:spcPts val="0"/>
              </a:spcBef>
              <a:spcAft>
                <a:spcPts val="0"/>
              </a:spcAft>
              <a:buSzPts val="1100"/>
              <a:buNone/>
              <a:defRPr/>
            </a:lvl3pPr>
            <a:lvl4pPr lvl="3" rtl="0" algn="l">
              <a:lnSpc>
                <a:spcPct val="90000"/>
              </a:lnSpc>
              <a:spcBef>
                <a:spcPts val="0"/>
              </a:spcBef>
              <a:spcAft>
                <a:spcPts val="0"/>
              </a:spcAft>
              <a:buSzPts val="1100"/>
              <a:buNone/>
              <a:defRPr/>
            </a:lvl4pPr>
            <a:lvl5pPr lvl="4" rtl="0" algn="l">
              <a:lnSpc>
                <a:spcPct val="90000"/>
              </a:lnSpc>
              <a:spcBef>
                <a:spcPts val="0"/>
              </a:spcBef>
              <a:spcAft>
                <a:spcPts val="0"/>
              </a:spcAft>
              <a:buSzPts val="1100"/>
              <a:buNone/>
              <a:defRPr/>
            </a:lvl5pPr>
            <a:lvl6pPr lvl="5" rtl="0" algn="l">
              <a:lnSpc>
                <a:spcPct val="90000"/>
              </a:lnSpc>
              <a:spcBef>
                <a:spcPts val="0"/>
              </a:spcBef>
              <a:spcAft>
                <a:spcPts val="0"/>
              </a:spcAft>
              <a:buSzPts val="1100"/>
              <a:buNone/>
              <a:defRPr/>
            </a:lvl6pPr>
            <a:lvl7pPr lvl="6" rtl="0" algn="l">
              <a:lnSpc>
                <a:spcPct val="90000"/>
              </a:lnSpc>
              <a:spcBef>
                <a:spcPts val="0"/>
              </a:spcBef>
              <a:spcAft>
                <a:spcPts val="0"/>
              </a:spcAft>
              <a:buSzPts val="1100"/>
              <a:buNone/>
              <a:defRPr/>
            </a:lvl7pPr>
            <a:lvl8pPr lvl="7" rtl="0" algn="l">
              <a:lnSpc>
                <a:spcPct val="90000"/>
              </a:lnSpc>
              <a:spcBef>
                <a:spcPts val="0"/>
              </a:spcBef>
              <a:spcAft>
                <a:spcPts val="0"/>
              </a:spcAft>
              <a:buSzPts val="1100"/>
              <a:buNone/>
              <a:defRPr/>
            </a:lvl8pPr>
            <a:lvl9pPr lvl="8" rtl="0" algn="l">
              <a:lnSpc>
                <a:spcPct val="90000"/>
              </a:lnSpc>
              <a:spcBef>
                <a:spcPts val="0"/>
              </a:spcBef>
              <a:spcAft>
                <a:spcPts val="0"/>
              </a:spcAft>
              <a:buSzPts val="1100"/>
              <a:buNone/>
              <a:defRPr/>
            </a:lvl9pPr>
          </a:lstStyle>
          <a:p/>
        </p:txBody>
      </p:sp>
      <p:sp>
        <p:nvSpPr>
          <p:cNvPr id="159" name="Google Shape;159;p32"/>
          <p:cNvSpPr txBox="1"/>
          <p:nvPr>
            <p:ph idx="1" type="body"/>
          </p:nvPr>
        </p:nvSpPr>
        <p:spPr>
          <a:xfrm>
            <a:off x="628650" y="2109516"/>
            <a:ext cx="1885800" cy="2160900"/>
          </a:xfrm>
          <a:prstGeom prst="rect">
            <a:avLst/>
          </a:prstGeom>
          <a:noFill/>
          <a:ln>
            <a:noFill/>
          </a:ln>
        </p:spPr>
        <p:txBody>
          <a:bodyPr anchorCtr="0" anchor="t" bIns="34275" lIns="68575" spcFirstLastPara="1" rIns="68575" wrap="square" tIns="34275">
            <a:noAutofit/>
          </a:bodyPr>
          <a:lstStyle>
            <a:lvl1pPr indent="-317500" lvl="0" marL="457200" marR="0" rtl="0" algn="l">
              <a:lnSpc>
                <a:spcPct val="90000"/>
              </a:lnSpc>
              <a:spcBef>
                <a:spcPts val="800"/>
              </a:spcBef>
              <a:spcAft>
                <a:spcPts val="0"/>
              </a:spcAft>
              <a:buClr>
                <a:schemeClr val="dk1"/>
              </a:buClr>
              <a:buSzPts val="1400"/>
              <a:buFont typeface="Arial"/>
              <a:buChar char="•"/>
              <a:defRPr sz="14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60" name="Google Shape;160;p32"/>
          <p:cNvSpPr txBox="1"/>
          <p:nvPr>
            <p:ph idx="2" type="body"/>
          </p:nvPr>
        </p:nvSpPr>
        <p:spPr>
          <a:xfrm>
            <a:off x="628650" y="1423120"/>
            <a:ext cx="1620900" cy="2079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Font typeface="Arial"/>
              <a:buNone/>
              <a:defRPr b="1" sz="15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61" name="Google Shape;161;p32"/>
          <p:cNvSpPr txBox="1"/>
          <p:nvPr>
            <p:ph idx="3" type="body"/>
          </p:nvPr>
        </p:nvSpPr>
        <p:spPr>
          <a:xfrm>
            <a:off x="2628900" y="1423120"/>
            <a:ext cx="1620900" cy="2079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Font typeface="Arial"/>
              <a:buNone/>
              <a:defRPr b="1" sz="15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62" name="Google Shape;162;p32"/>
          <p:cNvSpPr txBox="1"/>
          <p:nvPr>
            <p:ph idx="4" type="body"/>
          </p:nvPr>
        </p:nvSpPr>
        <p:spPr>
          <a:xfrm>
            <a:off x="4612985" y="1423120"/>
            <a:ext cx="1620900" cy="2079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Font typeface="Arial"/>
              <a:buNone/>
              <a:defRPr b="1" sz="15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63" name="Google Shape;163;p32"/>
          <p:cNvSpPr txBox="1"/>
          <p:nvPr>
            <p:ph idx="5" type="body"/>
          </p:nvPr>
        </p:nvSpPr>
        <p:spPr>
          <a:xfrm>
            <a:off x="6597069" y="1423120"/>
            <a:ext cx="1620900" cy="2079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Font typeface="Arial"/>
              <a:buNone/>
              <a:defRPr b="1" sz="15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64" name="Google Shape;164;p32"/>
          <p:cNvSpPr txBox="1"/>
          <p:nvPr>
            <p:ph idx="6" type="body"/>
          </p:nvPr>
        </p:nvSpPr>
        <p:spPr>
          <a:xfrm>
            <a:off x="2623705" y="2109516"/>
            <a:ext cx="1885800" cy="2160900"/>
          </a:xfrm>
          <a:prstGeom prst="rect">
            <a:avLst/>
          </a:prstGeom>
          <a:noFill/>
          <a:ln>
            <a:noFill/>
          </a:ln>
        </p:spPr>
        <p:txBody>
          <a:bodyPr anchorCtr="0" anchor="t" bIns="34275" lIns="68575" spcFirstLastPara="1" rIns="68575" wrap="square" tIns="34275">
            <a:noAutofit/>
          </a:bodyPr>
          <a:lstStyle>
            <a:lvl1pPr indent="-317500" lvl="0" marL="457200" marR="0" rtl="0" algn="l">
              <a:lnSpc>
                <a:spcPct val="90000"/>
              </a:lnSpc>
              <a:spcBef>
                <a:spcPts val="800"/>
              </a:spcBef>
              <a:spcAft>
                <a:spcPts val="0"/>
              </a:spcAft>
              <a:buClr>
                <a:schemeClr val="dk1"/>
              </a:buClr>
              <a:buSzPts val="1400"/>
              <a:buFont typeface="Arial"/>
              <a:buChar char="•"/>
              <a:defRPr sz="14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65" name="Google Shape;165;p32"/>
          <p:cNvSpPr txBox="1"/>
          <p:nvPr>
            <p:ph idx="7" type="body"/>
          </p:nvPr>
        </p:nvSpPr>
        <p:spPr>
          <a:xfrm>
            <a:off x="4618760" y="2109516"/>
            <a:ext cx="1885800" cy="2160900"/>
          </a:xfrm>
          <a:prstGeom prst="rect">
            <a:avLst/>
          </a:prstGeom>
          <a:noFill/>
          <a:ln>
            <a:noFill/>
          </a:ln>
        </p:spPr>
        <p:txBody>
          <a:bodyPr anchorCtr="0" anchor="t" bIns="34275" lIns="68575" spcFirstLastPara="1" rIns="68575" wrap="square" tIns="34275">
            <a:noAutofit/>
          </a:bodyPr>
          <a:lstStyle>
            <a:lvl1pPr indent="-317500" lvl="0" marL="457200" marR="0" rtl="0" algn="l">
              <a:lnSpc>
                <a:spcPct val="90000"/>
              </a:lnSpc>
              <a:spcBef>
                <a:spcPts val="800"/>
              </a:spcBef>
              <a:spcAft>
                <a:spcPts val="0"/>
              </a:spcAft>
              <a:buClr>
                <a:schemeClr val="dk1"/>
              </a:buClr>
              <a:buSzPts val="1400"/>
              <a:buFont typeface="Arial"/>
              <a:buChar char="•"/>
              <a:defRPr sz="14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66" name="Google Shape;166;p32"/>
          <p:cNvSpPr txBox="1"/>
          <p:nvPr>
            <p:ph idx="8" type="body"/>
          </p:nvPr>
        </p:nvSpPr>
        <p:spPr>
          <a:xfrm>
            <a:off x="6613813" y="2109516"/>
            <a:ext cx="1885800" cy="2160900"/>
          </a:xfrm>
          <a:prstGeom prst="rect">
            <a:avLst/>
          </a:prstGeom>
          <a:noFill/>
          <a:ln>
            <a:noFill/>
          </a:ln>
        </p:spPr>
        <p:txBody>
          <a:bodyPr anchorCtr="0" anchor="t" bIns="34275" lIns="68575" spcFirstLastPara="1" rIns="68575" wrap="square" tIns="34275">
            <a:noAutofit/>
          </a:bodyPr>
          <a:lstStyle>
            <a:lvl1pPr indent="-317500" lvl="0" marL="457200" marR="0" rtl="0" algn="l">
              <a:lnSpc>
                <a:spcPct val="90000"/>
              </a:lnSpc>
              <a:spcBef>
                <a:spcPts val="800"/>
              </a:spcBef>
              <a:spcAft>
                <a:spcPts val="0"/>
              </a:spcAft>
              <a:buClr>
                <a:schemeClr val="dk1"/>
              </a:buClr>
              <a:buSzPts val="1400"/>
              <a:buFont typeface="Arial"/>
              <a:buChar char="•"/>
              <a:defRPr sz="14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 you closing">
  <p:cSld name="Thank you closing">
    <p:bg>
      <p:bgPr>
        <a:solidFill>
          <a:schemeClr val="dk1"/>
        </a:solidFill>
      </p:bgPr>
    </p:bg>
    <p:spTree>
      <p:nvGrpSpPr>
        <p:cNvPr id="167" name="Shape 167"/>
        <p:cNvGrpSpPr/>
        <p:nvPr/>
      </p:nvGrpSpPr>
      <p:grpSpPr>
        <a:xfrm>
          <a:off x="0" y="0"/>
          <a:ext cx="0" cy="0"/>
          <a:chOff x="0" y="0"/>
          <a:chExt cx="0" cy="0"/>
        </a:xfrm>
      </p:grpSpPr>
      <p:pic>
        <p:nvPicPr>
          <p:cNvPr descr="Logo&#10;&#10;Description automatically generated" id="168" name="Google Shape;168;p33"/>
          <p:cNvPicPr preferRelativeResize="0"/>
          <p:nvPr/>
        </p:nvPicPr>
        <p:blipFill rotWithShape="1">
          <a:blip r:embed="rId2">
            <a:alphaModFix/>
          </a:blip>
          <a:srcRect b="0" l="0" r="0" t="0"/>
          <a:stretch/>
        </p:blipFill>
        <p:spPr>
          <a:xfrm>
            <a:off x="4267200" y="3021806"/>
            <a:ext cx="739379" cy="744141"/>
          </a:xfrm>
          <a:prstGeom prst="rect">
            <a:avLst/>
          </a:prstGeom>
          <a:noFill/>
          <a:ln>
            <a:noFill/>
          </a:ln>
        </p:spPr>
      </p:pic>
      <p:sp>
        <p:nvSpPr>
          <p:cNvPr id="169" name="Google Shape;169;p33"/>
          <p:cNvSpPr txBox="1"/>
          <p:nvPr>
            <p:ph idx="1" type="body"/>
          </p:nvPr>
        </p:nvSpPr>
        <p:spPr>
          <a:xfrm>
            <a:off x="694135" y="1907489"/>
            <a:ext cx="7886700" cy="500100"/>
          </a:xfrm>
          <a:prstGeom prst="rect">
            <a:avLst/>
          </a:prstGeom>
          <a:noFill/>
          <a:ln>
            <a:noFill/>
          </a:ln>
        </p:spPr>
        <p:txBody>
          <a:bodyPr anchorCtr="0" anchor="t" bIns="34275" lIns="68575" spcFirstLastPara="1" rIns="68575" wrap="square" tIns="34275">
            <a:noAutofit/>
          </a:bodyPr>
          <a:lstStyle>
            <a:lvl1pPr indent="-228600" lvl="0" marL="457200" rtl="0" algn="ctr">
              <a:lnSpc>
                <a:spcPct val="90000"/>
              </a:lnSpc>
              <a:spcBef>
                <a:spcPts val="800"/>
              </a:spcBef>
              <a:spcAft>
                <a:spcPts val="0"/>
              </a:spcAft>
              <a:buClr>
                <a:schemeClr val="lt1"/>
              </a:buClr>
              <a:buSzPts val="3000"/>
              <a:buFont typeface="Arial"/>
              <a:buNone/>
              <a:defRPr sz="30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70" name="Google Shape;170;p33"/>
          <p:cNvSpPr txBox="1"/>
          <p:nvPr>
            <p:ph idx="2" type="body"/>
          </p:nvPr>
        </p:nvSpPr>
        <p:spPr>
          <a:xfrm>
            <a:off x="694135" y="2736056"/>
            <a:ext cx="7886700" cy="285900"/>
          </a:xfrm>
          <a:prstGeom prst="rect">
            <a:avLst/>
          </a:prstGeom>
          <a:noFill/>
          <a:ln>
            <a:noFill/>
          </a:ln>
        </p:spPr>
        <p:txBody>
          <a:bodyPr anchorCtr="0" anchor="t" bIns="34275" lIns="68575" spcFirstLastPara="1" rIns="68575" wrap="square" tIns="34275">
            <a:noAutofit/>
          </a:bodyPr>
          <a:lstStyle>
            <a:lvl1pPr indent="-228600" lvl="0" marL="457200" rtl="0" algn="ctr">
              <a:lnSpc>
                <a:spcPct val="90000"/>
              </a:lnSpc>
              <a:spcBef>
                <a:spcPts val="800"/>
              </a:spcBef>
              <a:spcAft>
                <a:spcPts val="0"/>
              </a:spcAft>
              <a:buClr>
                <a:schemeClr val="lt1"/>
              </a:buClr>
              <a:buSzPts val="1400"/>
              <a:buFont typeface="Arial"/>
              <a:buNone/>
              <a:defRPr sz="14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Presentation Headline - white text">
  <p:cSld name="1_Presentation Headline - white text">
    <p:spTree>
      <p:nvGrpSpPr>
        <p:cNvPr id="171" name="Shape 171"/>
        <p:cNvGrpSpPr/>
        <p:nvPr/>
      </p:nvGrpSpPr>
      <p:grpSpPr>
        <a:xfrm>
          <a:off x="0" y="0"/>
          <a:ext cx="0" cy="0"/>
          <a:chOff x="0" y="0"/>
          <a:chExt cx="0" cy="0"/>
        </a:xfrm>
      </p:grpSpPr>
      <p:sp>
        <p:nvSpPr>
          <p:cNvPr id="172" name="Google Shape;172;p34"/>
          <p:cNvSpPr/>
          <p:nvPr/>
        </p:nvSpPr>
        <p:spPr>
          <a:xfrm>
            <a:off x="1391841" y="1145381"/>
            <a:ext cx="546600" cy="38100"/>
          </a:xfrm>
          <a:prstGeom prst="rect">
            <a:avLst/>
          </a:prstGeom>
          <a:solidFill>
            <a:srgbClr val="DAAA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73" name="Google Shape;173;p34"/>
          <p:cNvSpPr txBox="1"/>
          <p:nvPr/>
        </p:nvSpPr>
        <p:spPr>
          <a:xfrm>
            <a:off x="1357313" y="1222772"/>
            <a:ext cx="2243100" cy="300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1500" u="none" cap="none" strike="noStrike">
                <a:solidFill>
                  <a:schemeClr val="lt1"/>
                </a:solidFill>
                <a:latin typeface="Arial"/>
                <a:ea typeface="Arial"/>
                <a:cs typeface="Arial"/>
                <a:sym typeface="Arial"/>
              </a:rPr>
              <a:t>Poudre School District  </a:t>
            </a:r>
            <a:r>
              <a:rPr b="0" i="0" lang="en" sz="1500" u="none" cap="none" strike="noStrike">
                <a:solidFill>
                  <a:srgbClr val="DAAA00"/>
                </a:solidFill>
                <a:latin typeface="Arial"/>
                <a:ea typeface="Arial"/>
                <a:cs typeface="Arial"/>
                <a:sym typeface="Arial"/>
              </a:rPr>
              <a:t>|</a:t>
            </a:r>
            <a:endParaRPr sz="1100"/>
          </a:p>
        </p:txBody>
      </p:sp>
      <p:pic>
        <p:nvPicPr>
          <p:cNvPr descr="Logo&#10;&#10;Description automatically generated" id="174" name="Google Shape;174;p34"/>
          <p:cNvPicPr preferRelativeResize="0"/>
          <p:nvPr/>
        </p:nvPicPr>
        <p:blipFill rotWithShape="1">
          <a:blip r:embed="rId2">
            <a:alphaModFix/>
          </a:blip>
          <a:srcRect b="0" l="0" r="0" t="0"/>
          <a:stretch/>
        </p:blipFill>
        <p:spPr>
          <a:xfrm>
            <a:off x="54769" y="372666"/>
            <a:ext cx="1240631" cy="1246584"/>
          </a:xfrm>
          <a:prstGeom prst="rect">
            <a:avLst/>
          </a:prstGeom>
          <a:noFill/>
          <a:ln>
            <a:noFill/>
          </a:ln>
        </p:spPr>
      </p:pic>
      <p:sp>
        <p:nvSpPr>
          <p:cNvPr id="175" name="Google Shape;175;p34"/>
          <p:cNvSpPr txBox="1"/>
          <p:nvPr>
            <p:ph idx="1" type="body"/>
          </p:nvPr>
        </p:nvSpPr>
        <p:spPr>
          <a:xfrm>
            <a:off x="1345406" y="556642"/>
            <a:ext cx="5790300" cy="514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3000"/>
              <a:buFont typeface="Arial"/>
              <a:buNone/>
              <a:defRPr b="0" i="0" sz="3000">
                <a:solidFill>
                  <a:schemeClr val="lt1"/>
                </a:solidFill>
                <a:latin typeface="Arial"/>
                <a:ea typeface="Arial"/>
                <a:cs typeface="Arial"/>
                <a:sym typeface="Aria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76" name="Google Shape;176;p34"/>
          <p:cNvSpPr txBox="1"/>
          <p:nvPr>
            <p:ph idx="2" type="body"/>
          </p:nvPr>
        </p:nvSpPr>
        <p:spPr>
          <a:xfrm>
            <a:off x="3600420" y="1238091"/>
            <a:ext cx="1591500" cy="2583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77" name="Google Shape;177;p34"/>
          <p:cNvSpPr txBox="1"/>
          <p:nvPr>
            <p:ph idx="3" type="body"/>
          </p:nvPr>
        </p:nvSpPr>
        <p:spPr>
          <a:xfrm>
            <a:off x="1346494" y="1551175"/>
            <a:ext cx="3783300" cy="3000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lt1"/>
              </a:buClr>
              <a:buSzPts val="1500"/>
              <a:buNone/>
              <a:defRPr sz="1500">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Presentation Headline">
  <p:cSld name="4_Presentation Headline">
    <p:spTree>
      <p:nvGrpSpPr>
        <p:cNvPr id="178" name="Shape 178"/>
        <p:cNvGrpSpPr/>
        <p:nvPr/>
      </p:nvGrpSpPr>
      <p:grpSpPr>
        <a:xfrm>
          <a:off x="0" y="0"/>
          <a:ext cx="0" cy="0"/>
          <a:chOff x="0" y="0"/>
          <a:chExt cx="0" cy="0"/>
        </a:xfrm>
      </p:grpSpPr>
      <p:sp>
        <p:nvSpPr>
          <p:cNvPr id="179" name="Google Shape;179;p35"/>
          <p:cNvSpPr/>
          <p:nvPr/>
        </p:nvSpPr>
        <p:spPr>
          <a:xfrm>
            <a:off x="1391841" y="1145381"/>
            <a:ext cx="546600" cy="38100"/>
          </a:xfrm>
          <a:prstGeom prst="rect">
            <a:avLst/>
          </a:prstGeom>
          <a:solidFill>
            <a:srgbClr val="DAAA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80" name="Google Shape;180;p35"/>
          <p:cNvSpPr txBox="1"/>
          <p:nvPr/>
        </p:nvSpPr>
        <p:spPr>
          <a:xfrm>
            <a:off x="1357313" y="1222772"/>
            <a:ext cx="2243100" cy="3000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1500" u="none" cap="none" strike="noStrike">
                <a:solidFill>
                  <a:schemeClr val="dk1"/>
                </a:solidFill>
                <a:latin typeface="Arial"/>
                <a:ea typeface="Arial"/>
                <a:cs typeface="Arial"/>
                <a:sym typeface="Arial"/>
              </a:rPr>
              <a:t>Poudre School District  |</a:t>
            </a:r>
            <a:endParaRPr sz="1100"/>
          </a:p>
        </p:txBody>
      </p:sp>
      <p:pic>
        <p:nvPicPr>
          <p:cNvPr descr="Logo, icon&#10;&#10;Description automatically generated" id="181" name="Google Shape;181;p35"/>
          <p:cNvPicPr preferRelativeResize="0"/>
          <p:nvPr/>
        </p:nvPicPr>
        <p:blipFill rotWithShape="1">
          <a:blip r:embed="rId2">
            <a:alphaModFix/>
          </a:blip>
          <a:srcRect b="0" l="0" r="0" t="0"/>
          <a:stretch/>
        </p:blipFill>
        <p:spPr>
          <a:xfrm>
            <a:off x="29766" y="335756"/>
            <a:ext cx="1315641" cy="1320403"/>
          </a:xfrm>
          <a:prstGeom prst="rect">
            <a:avLst/>
          </a:prstGeom>
          <a:noFill/>
          <a:ln>
            <a:noFill/>
          </a:ln>
        </p:spPr>
      </p:pic>
      <p:sp>
        <p:nvSpPr>
          <p:cNvPr id="182" name="Google Shape;182;p35"/>
          <p:cNvSpPr txBox="1"/>
          <p:nvPr>
            <p:ph idx="1" type="body"/>
          </p:nvPr>
        </p:nvSpPr>
        <p:spPr>
          <a:xfrm>
            <a:off x="1345406" y="556642"/>
            <a:ext cx="5790300" cy="514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3000"/>
              <a:buFont typeface="Arial"/>
              <a:buNone/>
              <a:defRPr b="0" i="0" sz="3000">
                <a:solidFill>
                  <a:schemeClr val="dk1"/>
                </a:solidFill>
                <a:latin typeface="Arial"/>
                <a:ea typeface="Arial"/>
                <a:cs typeface="Arial"/>
                <a:sym typeface="Aria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83" name="Google Shape;183;p35"/>
          <p:cNvSpPr txBox="1"/>
          <p:nvPr>
            <p:ph idx="2" type="body"/>
          </p:nvPr>
        </p:nvSpPr>
        <p:spPr>
          <a:xfrm>
            <a:off x="3600420" y="1238091"/>
            <a:ext cx="1591500" cy="2583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None/>
              <a:defRPr sz="1500">
                <a:solidFill>
                  <a:schemeClr val="dk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84" name="Google Shape;184;p35"/>
          <p:cNvSpPr txBox="1"/>
          <p:nvPr>
            <p:ph idx="3" type="body"/>
          </p:nvPr>
        </p:nvSpPr>
        <p:spPr>
          <a:xfrm>
            <a:off x="1346494" y="1551175"/>
            <a:ext cx="3783300" cy="3000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None/>
              <a:defRPr sz="1500">
                <a:solidFill>
                  <a:schemeClr val="dk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ew Section Headline (2)">
  <p:cSld name="New Section Headline (2)">
    <p:spTree>
      <p:nvGrpSpPr>
        <p:cNvPr id="185" name="Shape 185"/>
        <p:cNvGrpSpPr/>
        <p:nvPr/>
      </p:nvGrpSpPr>
      <p:grpSpPr>
        <a:xfrm>
          <a:off x="0" y="0"/>
          <a:ext cx="0" cy="0"/>
          <a:chOff x="0" y="0"/>
          <a:chExt cx="0" cy="0"/>
        </a:xfrm>
      </p:grpSpPr>
      <p:sp>
        <p:nvSpPr>
          <p:cNvPr id="186" name="Google Shape;186;p36"/>
          <p:cNvSpPr/>
          <p:nvPr/>
        </p:nvSpPr>
        <p:spPr>
          <a:xfrm>
            <a:off x="-1191" y="3862388"/>
            <a:ext cx="7473600" cy="812100"/>
          </a:xfrm>
          <a:prstGeom prst="rect">
            <a:avLst/>
          </a:prstGeom>
          <a:solidFill>
            <a:srgbClr val="00205B"/>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Logo&#10;&#10;Description automatically generated" id="187" name="Google Shape;187;p36"/>
          <p:cNvPicPr preferRelativeResize="0"/>
          <p:nvPr/>
        </p:nvPicPr>
        <p:blipFill rotWithShape="1">
          <a:blip r:embed="rId2">
            <a:alphaModFix/>
          </a:blip>
          <a:srcRect b="0" l="0" r="0" t="0"/>
          <a:stretch/>
        </p:blipFill>
        <p:spPr>
          <a:xfrm>
            <a:off x="1012031" y="3811191"/>
            <a:ext cx="873919" cy="865584"/>
          </a:xfrm>
          <a:prstGeom prst="rect">
            <a:avLst/>
          </a:prstGeom>
          <a:noFill/>
          <a:ln>
            <a:noFill/>
          </a:ln>
        </p:spPr>
      </p:pic>
      <p:sp>
        <p:nvSpPr>
          <p:cNvPr id="188" name="Google Shape;188;p36"/>
          <p:cNvSpPr txBox="1"/>
          <p:nvPr>
            <p:ph type="ctrTitle"/>
          </p:nvPr>
        </p:nvSpPr>
        <p:spPr>
          <a:xfrm>
            <a:off x="1805439" y="3695105"/>
            <a:ext cx="5667300" cy="10977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SzPts val="1100"/>
              <a:buNone/>
              <a:defRPr sz="1800">
                <a:solidFill>
                  <a:schemeClr val="lt1"/>
                </a:solidFill>
              </a:defRPr>
            </a:lvl1pPr>
            <a:lvl2pPr lvl="1" rtl="0" algn="l">
              <a:lnSpc>
                <a:spcPct val="90000"/>
              </a:lnSpc>
              <a:spcBef>
                <a:spcPts val="0"/>
              </a:spcBef>
              <a:spcAft>
                <a:spcPts val="0"/>
              </a:spcAft>
              <a:buSzPts val="1100"/>
              <a:buNone/>
              <a:defRPr/>
            </a:lvl2pPr>
            <a:lvl3pPr lvl="2" rtl="0" algn="l">
              <a:lnSpc>
                <a:spcPct val="90000"/>
              </a:lnSpc>
              <a:spcBef>
                <a:spcPts val="0"/>
              </a:spcBef>
              <a:spcAft>
                <a:spcPts val="0"/>
              </a:spcAft>
              <a:buSzPts val="1100"/>
              <a:buNone/>
              <a:defRPr/>
            </a:lvl3pPr>
            <a:lvl4pPr lvl="3" rtl="0" algn="l">
              <a:lnSpc>
                <a:spcPct val="90000"/>
              </a:lnSpc>
              <a:spcBef>
                <a:spcPts val="0"/>
              </a:spcBef>
              <a:spcAft>
                <a:spcPts val="0"/>
              </a:spcAft>
              <a:buSzPts val="1100"/>
              <a:buNone/>
              <a:defRPr/>
            </a:lvl4pPr>
            <a:lvl5pPr lvl="4" rtl="0" algn="l">
              <a:lnSpc>
                <a:spcPct val="90000"/>
              </a:lnSpc>
              <a:spcBef>
                <a:spcPts val="0"/>
              </a:spcBef>
              <a:spcAft>
                <a:spcPts val="0"/>
              </a:spcAft>
              <a:buSzPts val="1100"/>
              <a:buNone/>
              <a:defRPr/>
            </a:lvl5pPr>
            <a:lvl6pPr lvl="5" rtl="0" algn="l">
              <a:lnSpc>
                <a:spcPct val="90000"/>
              </a:lnSpc>
              <a:spcBef>
                <a:spcPts val="0"/>
              </a:spcBef>
              <a:spcAft>
                <a:spcPts val="0"/>
              </a:spcAft>
              <a:buSzPts val="1100"/>
              <a:buNone/>
              <a:defRPr/>
            </a:lvl6pPr>
            <a:lvl7pPr lvl="6" rtl="0" algn="l">
              <a:lnSpc>
                <a:spcPct val="90000"/>
              </a:lnSpc>
              <a:spcBef>
                <a:spcPts val="0"/>
              </a:spcBef>
              <a:spcAft>
                <a:spcPts val="0"/>
              </a:spcAft>
              <a:buSzPts val="1100"/>
              <a:buNone/>
              <a:defRPr/>
            </a:lvl7pPr>
            <a:lvl8pPr lvl="7" rtl="0" algn="l">
              <a:lnSpc>
                <a:spcPct val="90000"/>
              </a:lnSpc>
              <a:spcBef>
                <a:spcPts val="0"/>
              </a:spcBef>
              <a:spcAft>
                <a:spcPts val="0"/>
              </a:spcAft>
              <a:buSzPts val="1100"/>
              <a:buNone/>
              <a:defRPr/>
            </a:lvl8pPr>
            <a:lvl9pPr lvl="8" rtl="0" algn="l">
              <a:lnSpc>
                <a:spcPct val="90000"/>
              </a:lnSpc>
              <a:spcBef>
                <a:spcPts val="0"/>
              </a:spcBef>
              <a:spcAft>
                <a:spcPts val="0"/>
              </a:spcAft>
              <a:buSzPts val="1100"/>
              <a:buNone/>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eyword 1">
  <p:cSld name="BLANK_1">
    <p:spTree>
      <p:nvGrpSpPr>
        <p:cNvPr id="189" name="Shape 189"/>
        <p:cNvGrpSpPr/>
        <p:nvPr/>
      </p:nvGrpSpPr>
      <p:grpSpPr>
        <a:xfrm>
          <a:off x="0" y="0"/>
          <a:ext cx="0" cy="0"/>
          <a:chOff x="0" y="0"/>
          <a:chExt cx="0" cy="0"/>
        </a:xfrm>
      </p:grpSpPr>
      <p:sp>
        <p:nvSpPr>
          <p:cNvPr id="190" name="Google Shape;190;p37"/>
          <p:cNvSpPr/>
          <p:nvPr/>
        </p:nvSpPr>
        <p:spPr>
          <a:xfrm>
            <a:off x="0" y="0"/>
            <a:ext cx="2653800" cy="5143500"/>
          </a:xfrm>
          <a:prstGeom prst="rect">
            <a:avLst/>
          </a:prstGeom>
          <a:solidFill>
            <a:srgbClr val="00205B"/>
          </a:solidFill>
          <a:ln cap="flat" cmpd="sng" w="12700">
            <a:solidFill>
              <a:srgbClr val="6486A9"/>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Logo, icon&#10;&#10;Description automatically generated" id="191" name="Google Shape;191;p37"/>
          <p:cNvPicPr preferRelativeResize="0"/>
          <p:nvPr/>
        </p:nvPicPr>
        <p:blipFill rotWithShape="1">
          <a:blip r:embed="rId2">
            <a:alphaModFix/>
          </a:blip>
          <a:srcRect b="0" l="0" r="0" t="0"/>
          <a:stretch/>
        </p:blipFill>
        <p:spPr>
          <a:xfrm>
            <a:off x="8052197" y="4123135"/>
            <a:ext cx="920353" cy="923925"/>
          </a:xfrm>
          <a:prstGeom prst="rect">
            <a:avLst/>
          </a:prstGeom>
          <a:noFill/>
          <a:ln>
            <a:noFill/>
          </a:ln>
        </p:spPr>
      </p:pic>
      <p:sp>
        <p:nvSpPr>
          <p:cNvPr id="192" name="Google Shape;192;p37"/>
          <p:cNvSpPr/>
          <p:nvPr/>
        </p:nvSpPr>
        <p:spPr>
          <a:xfrm>
            <a:off x="2653903" y="0"/>
            <a:ext cx="34500" cy="5143500"/>
          </a:xfrm>
          <a:prstGeom prst="rect">
            <a:avLst/>
          </a:prstGeom>
          <a:solidFill>
            <a:schemeClr val="accent4"/>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93" name="Google Shape;193;p37"/>
          <p:cNvSpPr txBox="1"/>
          <p:nvPr>
            <p:ph idx="1" type="body"/>
          </p:nvPr>
        </p:nvSpPr>
        <p:spPr>
          <a:xfrm>
            <a:off x="3057994" y="472875"/>
            <a:ext cx="5578800" cy="3263400"/>
          </a:xfrm>
          <a:prstGeom prst="rect">
            <a:avLst/>
          </a:prstGeom>
          <a:noFill/>
          <a:ln>
            <a:noFill/>
          </a:ln>
        </p:spPr>
        <p:txBody>
          <a:bodyPr anchorCtr="0" anchor="t" bIns="34275" lIns="68575" spcFirstLastPara="1" rIns="68575" wrap="square" tIns="34275">
            <a:noAutofit/>
          </a:bodyPr>
          <a:lstStyle>
            <a:lvl1pPr indent="-361950" lvl="0" marL="457200" rtl="0" algn="l">
              <a:lnSpc>
                <a:spcPct val="90000"/>
              </a:lnSpc>
              <a:spcBef>
                <a:spcPts val="800"/>
              </a:spcBef>
              <a:spcAft>
                <a:spcPts val="0"/>
              </a:spcAft>
              <a:buClr>
                <a:srgbClr val="00205B"/>
              </a:buClr>
              <a:buSzPts val="2100"/>
              <a:buChar char="•"/>
              <a:defRPr>
                <a:solidFill>
                  <a:srgbClr val="00205B"/>
                </a:solidFill>
                <a:latin typeface="Arial"/>
                <a:ea typeface="Arial"/>
                <a:cs typeface="Arial"/>
                <a:sym typeface="Arial"/>
              </a:defRPr>
            </a:lvl1pPr>
            <a:lvl2pPr indent="-342900" lvl="1" marL="914400" rtl="0" algn="l">
              <a:lnSpc>
                <a:spcPct val="90000"/>
              </a:lnSpc>
              <a:spcBef>
                <a:spcPts val="400"/>
              </a:spcBef>
              <a:spcAft>
                <a:spcPts val="0"/>
              </a:spcAft>
              <a:buClr>
                <a:srgbClr val="00205B"/>
              </a:buClr>
              <a:buSzPts val="1800"/>
              <a:buChar char="•"/>
              <a:defRPr>
                <a:solidFill>
                  <a:srgbClr val="00205B"/>
                </a:solidFill>
                <a:latin typeface="Arial"/>
                <a:ea typeface="Arial"/>
                <a:cs typeface="Arial"/>
                <a:sym typeface="Arial"/>
              </a:defRPr>
            </a:lvl2pPr>
            <a:lvl3pPr indent="-323850" lvl="2" marL="1371600" rtl="0" algn="l">
              <a:lnSpc>
                <a:spcPct val="90000"/>
              </a:lnSpc>
              <a:spcBef>
                <a:spcPts val="400"/>
              </a:spcBef>
              <a:spcAft>
                <a:spcPts val="0"/>
              </a:spcAft>
              <a:buClr>
                <a:srgbClr val="00205B"/>
              </a:buClr>
              <a:buSzPts val="1500"/>
              <a:buChar char="•"/>
              <a:defRPr>
                <a:solidFill>
                  <a:srgbClr val="00205B"/>
                </a:solidFill>
                <a:latin typeface="Arial"/>
                <a:ea typeface="Arial"/>
                <a:cs typeface="Arial"/>
                <a:sym typeface="Arial"/>
              </a:defRPr>
            </a:lvl3pPr>
            <a:lvl4pPr indent="-317500" lvl="3" marL="1828800" rtl="0" algn="l">
              <a:lnSpc>
                <a:spcPct val="90000"/>
              </a:lnSpc>
              <a:spcBef>
                <a:spcPts val="400"/>
              </a:spcBef>
              <a:spcAft>
                <a:spcPts val="0"/>
              </a:spcAft>
              <a:buClr>
                <a:srgbClr val="00205B"/>
              </a:buClr>
              <a:buSzPts val="1400"/>
              <a:buChar char="•"/>
              <a:defRPr>
                <a:solidFill>
                  <a:srgbClr val="00205B"/>
                </a:solidFill>
                <a:latin typeface="Arial"/>
                <a:ea typeface="Arial"/>
                <a:cs typeface="Arial"/>
                <a:sym typeface="Arial"/>
              </a:defRPr>
            </a:lvl4pPr>
            <a:lvl5pPr indent="-317500" lvl="4" marL="2286000" rtl="0" algn="l">
              <a:lnSpc>
                <a:spcPct val="90000"/>
              </a:lnSpc>
              <a:spcBef>
                <a:spcPts val="400"/>
              </a:spcBef>
              <a:spcAft>
                <a:spcPts val="0"/>
              </a:spcAft>
              <a:buClr>
                <a:srgbClr val="00205B"/>
              </a:buClr>
              <a:buSzPts val="1400"/>
              <a:buChar char="•"/>
              <a:defRPr>
                <a:solidFill>
                  <a:srgbClr val="00205B"/>
                </a:solidFill>
                <a:latin typeface="Arial"/>
                <a:ea typeface="Arial"/>
                <a:cs typeface="Arial"/>
                <a:sym typeface="Arial"/>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94" name="Google Shape;194;p37"/>
          <p:cNvSpPr txBox="1"/>
          <p:nvPr>
            <p:ph idx="12" type="sldNum"/>
          </p:nvPr>
        </p:nvSpPr>
        <p:spPr>
          <a:xfrm>
            <a:off x="8556784" y="4749851"/>
            <a:ext cx="548700" cy="393600"/>
          </a:xfrm>
          <a:prstGeom prst="rect">
            <a:avLst/>
          </a:prstGeom>
          <a:noFill/>
          <a:ln>
            <a:noFill/>
          </a:ln>
        </p:spPr>
        <p:txBody>
          <a:bodyPr anchorCtr="0" anchor="t" bIns="68575" lIns="68575" spcFirstLastPara="1" rIns="68575" wrap="square" tIns="68575">
            <a:noAutofit/>
          </a:bodyPr>
          <a:lstStyle>
            <a:lvl1pPr lvl="0" rtl="0">
              <a:buNone/>
              <a:defRPr sz="1100">
                <a:solidFill>
                  <a:srgbClr val="00205B"/>
                </a:solidFill>
              </a:defRPr>
            </a:lvl1pPr>
            <a:lvl2pPr lvl="1" rtl="0">
              <a:buNone/>
              <a:defRPr sz="1100">
                <a:solidFill>
                  <a:srgbClr val="00205B"/>
                </a:solidFill>
              </a:defRPr>
            </a:lvl2pPr>
            <a:lvl3pPr lvl="2" rtl="0">
              <a:buNone/>
              <a:defRPr sz="1100">
                <a:solidFill>
                  <a:srgbClr val="00205B"/>
                </a:solidFill>
              </a:defRPr>
            </a:lvl3pPr>
            <a:lvl4pPr lvl="3" rtl="0">
              <a:buNone/>
              <a:defRPr sz="1100">
                <a:solidFill>
                  <a:srgbClr val="00205B"/>
                </a:solidFill>
              </a:defRPr>
            </a:lvl4pPr>
            <a:lvl5pPr lvl="4" rtl="0">
              <a:buNone/>
              <a:defRPr sz="1100">
                <a:solidFill>
                  <a:srgbClr val="00205B"/>
                </a:solidFill>
              </a:defRPr>
            </a:lvl5pPr>
            <a:lvl6pPr lvl="5" rtl="0">
              <a:buNone/>
              <a:defRPr sz="1100">
                <a:solidFill>
                  <a:srgbClr val="00205B"/>
                </a:solidFill>
              </a:defRPr>
            </a:lvl6pPr>
            <a:lvl7pPr lvl="6" rtl="0">
              <a:buNone/>
              <a:defRPr sz="1100">
                <a:solidFill>
                  <a:srgbClr val="00205B"/>
                </a:solidFill>
              </a:defRPr>
            </a:lvl7pPr>
            <a:lvl8pPr lvl="7" rtl="0">
              <a:buNone/>
              <a:defRPr sz="1100">
                <a:solidFill>
                  <a:srgbClr val="00205B"/>
                </a:solidFill>
              </a:defRPr>
            </a:lvl8pPr>
            <a:lvl9pPr lvl="8" rtl="0">
              <a:buNone/>
              <a:defRPr sz="1100">
                <a:solidFill>
                  <a:srgbClr val="00205B"/>
                </a:solidFil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95" name="Shape 195"/>
        <p:cNvGrpSpPr/>
        <p:nvPr/>
      </p:nvGrpSpPr>
      <p:grpSpPr>
        <a:xfrm>
          <a:off x="0" y="0"/>
          <a:ext cx="0" cy="0"/>
          <a:chOff x="0" y="0"/>
          <a:chExt cx="0" cy="0"/>
        </a:xfrm>
      </p:grpSpPr>
      <p:sp>
        <p:nvSpPr>
          <p:cNvPr id="196" name="Google Shape;196;p38"/>
          <p:cNvSpPr txBox="1"/>
          <p:nvPr>
            <p:ph type="title"/>
          </p:nvPr>
        </p:nvSpPr>
        <p:spPr>
          <a:xfrm>
            <a:off x="415638" y="582741"/>
            <a:ext cx="8312700" cy="688500"/>
          </a:xfrm>
          <a:prstGeom prst="rect">
            <a:avLst/>
          </a:prstGeom>
          <a:noFill/>
          <a:ln>
            <a:noFill/>
          </a:ln>
        </p:spPr>
        <p:txBody>
          <a:bodyPr anchorCtr="0" anchor="b" bIns="68575" lIns="68575" spcFirstLastPara="1" rIns="68575" wrap="square" tIns="68575">
            <a:spAutoFit/>
          </a:bodyPr>
          <a:lstStyle>
            <a:lvl1pPr lvl="0" rtl="0" algn="l">
              <a:spcBef>
                <a:spcPts val="0"/>
              </a:spcBef>
              <a:spcAft>
                <a:spcPts val="0"/>
              </a:spcAft>
              <a:buClr>
                <a:schemeClr val="dk2"/>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97" name="Google Shape;197;p38"/>
          <p:cNvSpPr txBox="1"/>
          <p:nvPr>
            <p:ph idx="1" type="body"/>
          </p:nvPr>
        </p:nvSpPr>
        <p:spPr>
          <a:xfrm>
            <a:off x="415638" y="1646393"/>
            <a:ext cx="8312700" cy="1660500"/>
          </a:xfrm>
          <a:prstGeom prst="rect">
            <a:avLst/>
          </a:prstGeom>
          <a:noFill/>
          <a:ln>
            <a:noFill/>
          </a:ln>
        </p:spPr>
        <p:txBody>
          <a:bodyPr anchorCtr="0" anchor="t" bIns="68575" lIns="68575" spcFirstLastPara="1" rIns="68575" wrap="square" tIns="68575">
            <a:spAutoFit/>
          </a:bodyPr>
          <a:lstStyle>
            <a:lvl1pPr indent="-228600" lvl="0" marL="457200" rtl="0" algn="l">
              <a:lnSpc>
                <a:spcPct val="120000"/>
              </a:lnSpc>
              <a:spcBef>
                <a:spcPts val="400"/>
              </a:spcBef>
              <a:spcAft>
                <a:spcPts val="0"/>
              </a:spcAft>
              <a:buClr>
                <a:schemeClr val="dk1"/>
              </a:buClr>
              <a:buSzPts val="1800"/>
              <a:buNone/>
              <a:defRPr>
                <a:solidFill>
                  <a:schemeClr val="dk1"/>
                </a:solidFill>
              </a:defRPr>
            </a:lvl1pPr>
            <a:lvl2pPr indent="-317500" lvl="1" marL="914400" rtl="0" algn="l">
              <a:lnSpc>
                <a:spcPct val="120000"/>
              </a:lnSpc>
              <a:spcBef>
                <a:spcPts val="400"/>
              </a:spcBef>
              <a:spcAft>
                <a:spcPts val="0"/>
              </a:spcAft>
              <a:buClr>
                <a:schemeClr val="dk1"/>
              </a:buClr>
              <a:buSzPts val="1400"/>
              <a:buChar char="•"/>
              <a:defRPr sz="1400">
                <a:solidFill>
                  <a:schemeClr val="dk1"/>
                </a:solidFill>
              </a:defRPr>
            </a:lvl2pPr>
            <a:lvl3pPr indent="-317500" lvl="2" marL="1371600" rtl="0" algn="l">
              <a:lnSpc>
                <a:spcPct val="120000"/>
              </a:lnSpc>
              <a:spcBef>
                <a:spcPts val="400"/>
              </a:spcBef>
              <a:spcAft>
                <a:spcPts val="0"/>
              </a:spcAft>
              <a:buClr>
                <a:schemeClr val="dk1"/>
              </a:buClr>
              <a:buSzPts val="1400"/>
              <a:buChar char="•"/>
              <a:defRPr sz="1400">
                <a:solidFill>
                  <a:schemeClr val="dk1"/>
                </a:solidFill>
              </a:defRPr>
            </a:lvl3pPr>
            <a:lvl4pPr indent="-317500" lvl="3" marL="1828800" rtl="0" algn="l">
              <a:lnSpc>
                <a:spcPct val="120000"/>
              </a:lnSpc>
              <a:spcBef>
                <a:spcPts val="400"/>
              </a:spcBef>
              <a:spcAft>
                <a:spcPts val="0"/>
              </a:spcAft>
              <a:buClr>
                <a:schemeClr val="dk1"/>
              </a:buClr>
              <a:buSzPts val="1400"/>
              <a:buChar char="•"/>
              <a:defRPr sz="1400">
                <a:solidFill>
                  <a:schemeClr val="dk1"/>
                </a:solidFill>
              </a:defRPr>
            </a:lvl4pPr>
            <a:lvl5pPr indent="-304800" lvl="4" marL="2286000" rtl="0" algn="l">
              <a:spcBef>
                <a:spcPts val="400"/>
              </a:spcBef>
              <a:spcAft>
                <a:spcPts val="0"/>
              </a:spcAft>
              <a:buClr>
                <a:schemeClr val="dk1"/>
              </a:buClr>
              <a:buSzPts val="1200"/>
              <a:buChar char="•"/>
              <a:defRPr sz="1200">
                <a:solidFill>
                  <a:schemeClr val="dk1"/>
                </a:solidFill>
              </a:defRPr>
            </a:lvl5pPr>
            <a:lvl6pPr indent="-317500" lvl="5" marL="2743200" rtl="0" algn="l">
              <a:spcBef>
                <a:spcPts val="300"/>
              </a:spcBef>
              <a:spcAft>
                <a:spcPts val="0"/>
              </a:spcAft>
              <a:buClr>
                <a:schemeClr val="dk1"/>
              </a:buClr>
              <a:buSzPts val="1400"/>
              <a:buChar char="•"/>
              <a:defRPr/>
            </a:lvl6pPr>
            <a:lvl7pPr indent="-317500" lvl="6" marL="3200400" rtl="0" algn="l">
              <a:spcBef>
                <a:spcPts val="300"/>
              </a:spcBef>
              <a:spcAft>
                <a:spcPts val="0"/>
              </a:spcAft>
              <a:buClr>
                <a:schemeClr val="dk1"/>
              </a:buClr>
              <a:buSzPts val="1400"/>
              <a:buChar char="•"/>
              <a:defRPr/>
            </a:lvl7pPr>
            <a:lvl8pPr indent="-317500" lvl="7" marL="3657600" rtl="0" algn="l">
              <a:spcBef>
                <a:spcPts val="300"/>
              </a:spcBef>
              <a:spcAft>
                <a:spcPts val="0"/>
              </a:spcAft>
              <a:buClr>
                <a:schemeClr val="dk1"/>
              </a:buClr>
              <a:buSzPts val="1400"/>
              <a:buChar char="•"/>
              <a:defRPr/>
            </a:lvl8pPr>
            <a:lvl9pPr indent="-317500" lvl="8" marL="4114800" rtl="0" algn="l">
              <a:spcBef>
                <a:spcPts val="300"/>
              </a:spcBef>
              <a:spcAft>
                <a:spcPts val="0"/>
              </a:spcAft>
              <a:buClr>
                <a:schemeClr val="dk1"/>
              </a:buClr>
              <a:buSzPts val="1400"/>
              <a:buChar char="•"/>
              <a:defRPr/>
            </a:lvl9pPr>
          </a:lstStyle>
          <a:p/>
        </p:txBody>
      </p:sp>
      <p:sp>
        <p:nvSpPr>
          <p:cNvPr id="198" name="Google Shape;198;p38"/>
          <p:cNvSpPr/>
          <p:nvPr/>
        </p:nvSpPr>
        <p:spPr>
          <a:xfrm>
            <a:off x="0" y="0"/>
            <a:ext cx="9144000" cy="55800"/>
          </a:xfrm>
          <a:prstGeom prst="rect">
            <a:avLst/>
          </a:prstGeom>
          <a:solidFill>
            <a:schemeClr val="l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500">
              <a:solidFill>
                <a:schemeClr val="lt1"/>
              </a:solidFill>
              <a:latin typeface="Calibri"/>
              <a:ea typeface="Calibri"/>
              <a:cs typeface="Calibri"/>
              <a:sym typeface="Calibri"/>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and description 1">
  <p:cSld name="Picture and description_1">
    <p:spTree>
      <p:nvGrpSpPr>
        <p:cNvPr id="199" name="Shape 199"/>
        <p:cNvGrpSpPr/>
        <p:nvPr/>
      </p:nvGrpSpPr>
      <p:grpSpPr>
        <a:xfrm>
          <a:off x="0" y="0"/>
          <a:ext cx="0" cy="0"/>
          <a:chOff x="0" y="0"/>
          <a:chExt cx="0" cy="0"/>
        </a:xfrm>
      </p:grpSpPr>
      <p:sp>
        <p:nvSpPr>
          <p:cNvPr id="200" name="Google Shape;200;p39"/>
          <p:cNvSpPr/>
          <p:nvPr>
            <p:ph idx="2" type="pic"/>
          </p:nvPr>
        </p:nvSpPr>
        <p:spPr>
          <a:xfrm>
            <a:off x="5232797" y="0"/>
            <a:ext cx="3911100" cy="5143500"/>
          </a:xfrm>
          <a:prstGeom prst="rect">
            <a:avLst/>
          </a:prstGeom>
          <a:noFill/>
          <a:ln>
            <a:noFill/>
          </a:ln>
        </p:spPr>
      </p:sp>
      <p:sp>
        <p:nvSpPr>
          <p:cNvPr id="201" name="Google Shape;201;p39"/>
          <p:cNvSpPr/>
          <p:nvPr>
            <p:ph idx="3" type="pic"/>
          </p:nvPr>
        </p:nvSpPr>
        <p:spPr>
          <a:xfrm>
            <a:off x="2297906" y="796529"/>
            <a:ext cx="2457900" cy="1493100"/>
          </a:xfrm>
          <a:prstGeom prst="rect">
            <a:avLst/>
          </a:prstGeom>
          <a:noFill/>
          <a:ln>
            <a:noFill/>
          </a:ln>
        </p:spPr>
      </p:sp>
      <p:sp>
        <p:nvSpPr>
          <p:cNvPr id="202" name="Google Shape;202;p39"/>
          <p:cNvSpPr/>
          <p:nvPr>
            <p:ph idx="4" type="pic"/>
          </p:nvPr>
        </p:nvSpPr>
        <p:spPr>
          <a:xfrm>
            <a:off x="2297906" y="2571750"/>
            <a:ext cx="2457900" cy="1890600"/>
          </a:xfrm>
          <a:prstGeom prst="rect">
            <a:avLst/>
          </a:prstGeom>
          <a:noFill/>
          <a:ln>
            <a:noFill/>
          </a:ln>
        </p:spPr>
      </p:sp>
      <p:sp>
        <p:nvSpPr>
          <p:cNvPr id="203" name="Google Shape;203;p39"/>
          <p:cNvSpPr txBox="1"/>
          <p:nvPr>
            <p:ph idx="1" type="body"/>
          </p:nvPr>
        </p:nvSpPr>
        <p:spPr>
          <a:xfrm>
            <a:off x="610791" y="796529"/>
            <a:ext cx="1462200" cy="649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2100"/>
              <a:buNone/>
              <a:defRPr sz="21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204" name="Google Shape;204;p39"/>
          <p:cNvSpPr txBox="1"/>
          <p:nvPr>
            <p:ph idx="5" type="body"/>
          </p:nvPr>
        </p:nvSpPr>
        <p:spPr>
          <a:xfrm>
            <a:off x="610791" y="1586689"/>
            <a:ext cx="1462200" cy="25365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1500"/>
              <a:buNone/>
              <a:defRPr sz="1500"/>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35.xml"/><Relationship Id="rId11" Type="http://schemas.openxmlformats.org/officeDocument/2006/relationships/slideLayout" Target="../slideLayouts/slideLayout26.xml"/><Relationship Id="rId22" Type="http://schemas.openxmlformats.org/officeDocument/2006/relationships/slideLayout" Target="../slideLayouts/slideLayout37.xml"/><Relationship Id="rId10" Type="http://schemas.openxmlformats.org/officeDocument/2006/relationships/slideLayout" Target="../slideLayouts/slideLayout25.xml"/><Relationship Id="rId21" Type="http://schemas.openxmlformats.org/officeDocument/2006/relationships/slideLayout" Target="../slideLayouts/slideLayout36.xml"/><Relationship Id="rId13" Type="http://schemas.openxmlformats.org/officeDocument/2006/relationships/slideLayout" Target="../slideLayouts/slideLayout28.xml"/><Relationship Id="rId12" Type="http://schemas.openxmlformats.org/officeDocument/2006/relationships/slideLayout" Target="../slideLayouts/slideLayout27.xml"/><Relationship Id="rId23" Type="http://schemas.openxmlformats.org/officeDocument/2006/relationships/theme" Target="../theme/theme3.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5" Type="http://schemas.openxmlformats.org/officeDocument/2006/relationships/slideLayout" Target="../slideLayouts/slideLayout30.xml"/><Relationship Id="rId14" Type="http://schemas.openxmlformats.org/officeDocument/2006/relationships/slideLayout" Target="../slideLayouts/slideLayout29.xml"/><Relationship Id="rId17" Type="http://schemas.openxmlformats.org/officeDocument/2006/relationships/slideLayout" Target="../slideLayouts/slideLayout32.xml"/><Relationship Id="rId16" Type="http://schemas.openxmlformats.org/officeDocument/2006/relationships/slideLayout" Target="../slideLayouts/slideLayout31.xml"/><Relationship Id="rId5" Type="http://schemas.openxmlformats.org/officeDocument/2006/relationships/slideLayout" Target="../slideLayouts/slideLayout20.xml"/><Relationship Id="rId19" Type="http://schemas.openxmlformats.org/officeDocument/2006/relationships/slideLayout" Target="../slideLayouts/slideLayout34.xml"/><Relationship Id="rId6" Type="http://schemas.openxmlformats.org/officeDocument/2006/relationships/slideLayout" Target="../slideLayouts/slideLayout21.xml"/><Relationship Id="rId18" Type="http://schemas.openxmlformats.org/officeDocument/2006/relationships/slideLayout" Target="../slideLayouts/slideLayout33.xml"/><Relationship Id="rId7" Type="http://schemas.openxmlformats.org/officeDocument/2006/relationships/slideLayout" Target="../slideLayouts/slideLayout22.xml"/><Relationship Id="rId8"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2" name="Shape 72"/>
        <p:cNvGrpSpPr/>
        <p:nvPr/>
      </p:nvGrpSpPr>
      <p:grpSpPr>
        <a:xfrm>
          <a:off x="0" y="0"/>
          <a:ext cx="0" cy="0"/>
          <a:chOff x="0" y="0"/>
          <a:chExt cx="0" cy="0"/>
        </a:xfrm>
      </p:grpSpPr>
      <p:sp>
        <p:nvSpPr>
          <p:cNvPr id="73" name="Google Shape;73;p17"/>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marR="0" rtl="0" algn="l">
              <a:lnSpc>
                <a:spcPct val="90000"/>
              </a:lnSpc>
              <a:spcBef>
                <a:spcPts val="0"/>
              </a:spcBef>
              <a:spcAft>
                <a:spcPts val="0"/>
              </a:spcAft>
              <a:buSzPts val="1100"/>
              <a:buNone/>
              <a:defRPr b="0" i="0" sz="3300" u="none" cap="none" strike="noStrike">
                <a:solidFill>
                  <a:srgbClr val="00205B"/>
                </a:solidFill>
                <a:latin typeface="Arial"/>
                <a:ea typeface="Arial"/>
                <a:cs typeface="Arial"/>
                <a:sym typeface="Arial"/>
              </a:defRPr>
            </a:lvl1pPr>
            <a:lvl2pPr lvl="1" marR="0" rtl="0" algn="l">
              <a:lnSpc>
                <a:spcPct val="90000"/>
              </a:lnSpc>
              <a:spcBef>
                <a:spcPts val="0"/>
              </a:spcBef>
              <a:spcAft>
                <a:spcPts val="0"/>
              </a:spcAft>
              <a:buSzPts val="1100"/>
              <a:buNone/>
              <a:defRPr b="0" i="0" sz="3300" u="none" cap="none" strike="noStrike">
                <a:solidFill>
                  <a:srgbClr val="00205B"/>
                </a:solidFill>
                <a:latin typeface="Arial"/>
                <a:ea typeface="Arial"/>
                <a:cs typeface="Arial"/>
                <a:sym typeface="Arial"/>
              </a:defRPr>
            </a:lvl2pPr>
            <a:lvl3pPr lvl="2" marR="0" rtl="0" algn="l">
              <a:lnSpc>
                <a:spcPct val="90000"/>
              </a:lnSpc>
              <a:spcBef>
                <a:spcPts val="0"/>
              </a:spcBef>
              <a:spcAft>
                <a:spcPts val="0"/>
              </a:spcAft>
              <a:buSzPts val="1100"/>
              <a:buNone/>
              <a:defRPr b="0" i="0" sz="3300" u="none" cap="none" strike="noStrike">
                <a:solidFill>
                  <a:srgbClr val="00205B"/>
                </a:solidFill>
                <a:latin typeface="Arial"/>
                <a:ea typeface="Arial"/>
                <a:cs typeface="Arial"/>
                <a:sym typeface="Arial"/>
              </a:defRPr>
            </a:lvl3pPr>
            <a:lvl4pPr lvl="3" marR="0" rtl="0" algn="l">
              <a:lnSpc>
                <a:spcPct val="90000"/>
              </a:lnSpc>
              <a:spcBef>
                <a:spcPts val="0"/>
              </a:spcBef>
              <a:spcAft>
                <a:spcPts val="0"/>
              </a:spcAft>
              <a:buSzPts val="1100"/>
              <a:buNone/>
              <a:defRPr b="0" i="0" sz="3300" u="none" cap="none" strike="noStrike">
                <a:solidFill>
                  <a:srgbClr val="00205B"/>
                </a:solidFill>
                <a:latin typeface="Arial"/>
                <a:ea typeface="Arial"/>
                <a:cs typeface="Arial"/>
                <a:sym typeface="Arial"/>
              </a:defRPr>
            </a:lvl4pPr>
            <a:lvl5pPr lvl="4" marR="0" rtl="0" algn="l">
              <a:lnSpc>
                <a:spcPct val="90000"/>
              </a:lnSpc>
              <a:spcBef>
                <a:spcPts val="0"/>
              </a:spcBef>
              <a:spcAft>
                <a:spcPts val="0"/>
              </a:spcAft>
              <a:buSzPts val="1100"/>
              <a:buNone/>
              <a:defRPr b="0" i="0" sz="3300" u="none" cap="none" strike="noStrike">
                <a:solidFill>
                  <a:srgbClr val="00205B"/>
                </a:solidFill>
                <a:latin typeface="Arial"/>
                <a:ea typeface="Arial"/>
                <a:cs typeface="Arial"/>
                <a:sym typeface="Arial"/>
              </a:defRPr>
            </a:lvl5pPr>
            <a:lvl6pPr lvl="5" marR="0" rtl="0" algn="l">
              <a:lnSpc>
                <a:spcPct val="90000"/>
              </a:lnSpc>
              <a:spcBef>
                <a:spcPts val="0"/>
              </a:spcBef>
              <a:spcAft>
                <a:spcPts val="0"/>
              </a:spcAft>
              <a:buSzPts val="1100"/>
              <a:buNone/>
              <a:defRPr b="0" i="0" sz="3300" u="none" cap="none" strike="noStrike">
                <a:solidFill>
                  <a:schemeClr val="dk1"/>
                </a:solidFill>
                <a:latin typeface="Arial"/>
                <a:ea typeface="Arial"/>
                <a:cs typeface="Arial"/>
                <a:sym typeface="Arial"/>
              </a:defRPr>
            </a:lvl6pPr>
            <a:lvl7pPr lvl="6" marR="0" rtl="0" algn="l">
              <a:lnSpc>
                <a:spcPct val="90000"/>
              </a:lnSpc>
              <a:spcBef>
                <a:spcPts val="0"/>
              </a:spcBef>
              <a:spcAft>
                <a:spcPts val="0"/>
              </a:spcAft>
              <a:buSzPts val="1100"/>
              <a:buNone/>
              <a:defRPr b="0" i="0" sz="3300" u="none" cap="none" strike="noStrike">
                <a:solidFill>
                  <a:schemeClr val="dk1"/>
                </a:solidFill>
                <a:latin typeface="Arial"/>
                <a:ea typeface="Arial"/>
                <a:cs typeface="Arial"/>
                <a:sym typeface="Arial"/>
              </a:defRPr>
            </a:lvl7pPr>
            <a:lvl8pPr lvl="7" marR="0" rtl="0" algn="l">
              <a:lnSpc>
                <a:spcPct val="90000"/>
              </a:lnSpc>
              <a:spcBef>
                <a:spcPts val="0"/>
              </a:spcBef>
              <a:spcAft>
                <a:spcPts val="0"/>
              </a:spcAft>
              <a:buSzPts val="1100"/>
              <a:buNone/>
              <a:defRPr b="0" i="0" sz="3300" u="none" cap="none" strike="noStrike">
                <a:solidFill>
                  <a:schemeClr val="dk1"/>
                </a:solidFill>
                <a:latin typeface="Arial"/>
                <a:ea typeface="Arial"/>
                <a:cs typeface="Arial"/>
                <a:sym typeface="Arial"/>
              </a:defRPr>
            </a:lvl8pPr>
            <a:lvl9pPr lvl="8" marR="0" rtl="0" algn="l">
              <a:lnSpc>
                <a:spcPct val="90000"/>
              </a:lnSpc>
              <a:spcBef>
                <a:spcPts val="0"/>
              </a:spcBef>
              <a:spcAft>
                <a:spcPts val="0"/>
              </a:spcAft>
              <a:buSzPts val="1100"/>
              <a:buNone/>
              <a:defRPr b="0" i="0" sz="3300" u="none" cap="none" strike="noStrike">
                <a:solidFill>
                  <a:schemeClr val="dk1"/>
                </a:solidFill>
                <a:latin typeface="Arial"/>
                <a:ea typeface="Arial"/>
                <a:cs typeface="Arial"/>
                <a:sym typeface="Arial"/>
              </a:defRPr>
            </a:lvl9pPr>
          </a:lstStyle>
          <a:p/>
        </p:txBody>
      </p:sp>
      <p:sp>
        <p:nvSpPr>
          <p:cNvPr id="74" name="Google Shape;74;p17"/>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 id="2147483681" r:id="rId19"/>
    <p:sldLayoutId id="2147483682" r:id="rId20"/>
    <p:sldLayoutId id="2147483683" r:id="rId21"/>
    <p:sldLayoutId id="2147483684" r:id="rId2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 Id="rId3" Type="http://schemas.openxmlformats.org/officeDocument/2006/relationships/image" Target="../media/image9.png"/><Relationship Id="rId4" Type="http://schemas.openxmlformats.org/officeDocument/2006/relationships/hyperlink" Target="https://poudreschools.sharepoint.com/:b:/r/sites/NondiscriminationComplianceCoordinators/Shared%20Documents/General/Resource%20Folder%20with%20Training%20Materials/TIX%20Resolution%20Procedures.pdf?csf=1&amp;web=1&amp;e=zMtMai"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Relationship Id="rId3" Type="http://schemas.openxmlformats.org/officeDocument/2006/relationships/image" Target="../media/image9.png"/><Relationship Id="rId4" Type="http://schemas.openxmlformats.org/officeDocument/2006/relationships/hyperlink" Target="https://poudreschools.sharepoint.com/:b:/r/sites/NondiscriminationComplianceCoordinators/Shared%20Documents/General/Resource%20Folder%20with%20Training%20Materials/Incident%20Report%20Tool%20Walkthrough.pdf?csf=1&amp;web=1&amp;e=0dVDEg" TargetMode="External"/><Relationship Id="rId5" Type="http://schemas.openxmlformats.org/officeDocument/2006/relationships/hyperlink" Target="https://sweb.psdschools.org/BiasReport/" TargetMode="External"/><Relationship Id="rId6"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4.xml"/><Relationship Id="rId3"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 Id="rId3" Type="http://schemas.openxmlformats.org/officeDocument/2006/relationships/hyperlink" Target="https://poudreschools.sharepoint.com/:w:/r/sites/NondiscriminationComplianceCoordinators/Shared%20Documents/General/Accepted%20Supportive%20Measures%20Template.docx?d=w3c3b39af887a4bc79b9ca5833449318d&amp;csf=1&amp;web=1&amp;e=9HipkZ"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7.xml"/><Relationship Id="rId3" Type="http://schemas.openxmlformats.org/officeDocument/2006/relationships/hyperlink" Target="https://poudreschools.sharepoint.com/:b:/r/sites/NondiscriminationComplianceCoordinators/Shared%20Documents/General/Resource%20Folder%20with%20Training%20Materials/Coordinator%20Responsibilities.pdf?csf=1&amp;web=1&amp;e=bmxgrN"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9.xml"/><Relationship Id="rId3"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hyperlink" Target="https://teams.microsoft.com/l/team/19%3AaV4Lq3cZQVl_zn7P74v82XrMIagTITOBekovsrLHfxg1%40thread.tacv2/conversations?groupId=16f251f3-6ff9-455d-b407-6b10a59f419d&amp;tenantId=0d6d846c-eadd-4b6c-b03e-f15cd4b7e9cf" TargetMode="External"/><Relationship Id="rId4" Type="http://schemas.openxmlformats.org/officeDocument/2006/relationships/hyperlink" Target="https://poudreschools.sharepoint.com/:f:/r/sites/NondiscriminationComplianceCoordinators/Shared%20Documents/General/Non-Title%20IX%20Templates?csf=1&amp;web=1&amp;e=CdRNhh" TargetMode="External"/><Relationship Id="rId5" Type="http://schemas.openxmlformats.org/officeDocument/2006/relationships/hyperlink" Target="https://poudreschools.sharepoint.com/:f:/r/sites/NondiscriminationComplianceCoordinators/Shared%20Documents/General/Title%20IX%20Templates?csf=1&amp;web=1&amp;e=RD4FZ0" TargetMode="External"/><Relationship Id="rId6" Type="http://schemas.openxmlformats.org/officeDocument/2006/relationships/hyperlink" Target="https://poudreschools.sharepoint.com/:f:/r/sites/NondiscriminationComplianceCoordinators/Shared%20Documents/General/Resource%20Folder%20with%20Training%20Materials?csf=1&amp;web=1&amp;e=MXa2pb" TargetMode="External"/><Relationship Id="rId7" Type="http://schemas.openxmlformats.org/officeDocument/2006/relationships/hyperlink" Target="https://poudreschools.sharepoint.com/:w:/r/sites/NondiscriminationComplianceCoordinators/Shared%20Documents/General/Deputy%20Nondiscrimination%20Coordinators.docx?d=wf87ddea7acc54625bf523acb8b5b06c9&amp;csf=1&amp;web=1&amp;e=w7y3AO" TargetMode="External"/><Relationship Id="rId8" Type="http://schemas.openxmlformats.org/officeDocument/2006/relationships/hyperlink" Target="https://poudreschools.sharepoint.com/:b:/r/sites/NondiscriminationComplianceCoordinators/Shared%20Documents/General/Resource%20Folder%20with%20Training%20Materials/Know%20Your%20Rights%20Flyer%20(CRS%2022-1-143).pdf?csf=1&amp;web=1&amp;e=g1zsj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 Id="rId3" Type="http://schemas.openxmlformats.org/officeDocument/2006/relationships/hyperlink" Target="https://poudreschools.sharepoint.com/:w:/r/sites/NondiscriminationComplianceCoordinators/Shared%20Documents/General/Initial%20Assessment%20Form%207.25.24.docx?d=w9f31eba74b4343d3bc50946b5f54f583&amp;csf=1&amp;web=1&amp;e=pWEwdO"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2.xml"/><Relationship Id="rId3" Type="http://schemas.openxmlformats.org/officeDocument/2006/relationships/image" Target="../media/image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6.xml"/><Relationship Id="rId3" Type="http://schemas.openxmlformats.org/officeDocument/2006/relationships/hyperlink" Target="https://poudreschools.sharepoint.com/:w:/r/sites/NondiscriminationComplianceCoordinators/Shared%20Documents/General/Non-Title%20IX%20Templates/Interview%20Documentation%20(Non-Title%20IX).docx?d=we04f84094f434bfbbba23451130b3f54&amp;csf=1&amp;web=1&amp;e=h4wybH" TargetMode="External"/><Relationship Id="rId4" Type="http://schemas.openxmlformats.org/officeDocument/2006/relationships/hyperlink" Target="https://poudreschools.sharepoint.com/:w:/r/sites/NondiscriminationComplianceCoordinators/Shared%20Documents/General/Non-Title%20IX%20Templates/Investigation%20Report%20Template%20(Non-Title%20IX).docx?d=wf18c738ab12240dab0a90433aa45ad62&amp;csf=1&amp;web=1&amp;e=xo7CtQ" TargetMode="External"/><Relationship Id="rId5" Type="http://schemas.openxmlformats.org/officeDocument/2006/relationships/hyperlink" Target="https://poudreschools.sharepoint.com/:w:/r/sites/NondiscriminationComplianceCoordinators/Shared%20Documents/General/Title%20IX%20Templates/Title%20IX%20Interview%20Documentation%20Template%207.25.24.docx?d=w0f2a42ced1b74fcda705688bf9c6a847&amp;csf=1&amp;web=1&amp;e=l6xNeb" TargetMode="External"/><Relationship Id="rId6" Type="http://schemas.openxmlformats.org/officeDocument/2006/relationships/hyperlink" Target="https://poudreschools.sharepoint.com/:w:/r/sites/NondiscriminationComplianceCoordinators/Shared%20Documents/General/Title%20IX%20Templates/Title%20IX%20Relevant%20Evidence%20Report%207.25.24.docx?d=we5638307977444718fc585c87ab75525&amp;csf=1&amp;web=1&amp;e=XFiF3c" TargetMode="External"/><Relationship Id="rId7" Type="http://schemas.openxmlformats.org/officeDocument/2006/relationships/hyperlink" Target="https://poudreschools.sharepoint.com/:w:/r/sites/NondiscriminationComplianceCoordinators/Shared%20Documents/General/Title%20IX%20Templates/Title%20IX%20Investigation%20Report%20(2024)%207.25.24.docx?d=w16def23a273d4aa287d654d9b3c0ee74&amp;csf=1&amp;web=1&amp;e=dygxse"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8.xml"/><Relationship Id="rId3" Type="http://schemas.openxmlformats.org/officeDocument/2006/relationships/image" Target="../media/image9.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hyperlink" Target="https://advance.lexis.com/documentpage/?pdmfid=1000516&amp;crid=53098521-c63a-4c55-944c-fde4a1c29e60&amp;nodeid=AAWAACAABACD&amp;nodepath=%2FROOT%2FAAW%2FAAWAAC%2FAAWAACAAB%2FAAWAACAABACD&amp;level=4&amp;haschildren=&amp;populated=false&amp;title=22-1-143.+Harassment+or+discrimination+-+policy+required+-+training+and+notification+-+definitions.&amp;config=014FJAAyNGJkY2Y4Zi1mNjgyLTRkN2YtYmE4OS03NTYzNzYzOTg0OGEKAFBvZENhdGFsb2d592qv2Kywlf8caKqYROP5&amp;pddocfullpath=%2Fshared%2Fdocument%2Fstatutes-legislation%2Furn%3AcontentItem%3A6C1X-4HH3-RSPK-X26H-00008-00&amp;ecomp=6gf59kk&amp;prid=730ec1a2-82d8-4020-ae3f-e460575afd61" TargetMode="External"/><Relationship Id="rId4" Type="http://schemas.openxmlformats.org/officeDocument/2006/relationships/image" Target="../media/image1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5.xml"/><Relationship Id="rId3" Type="http://schemas.openxmlformats.org/officeDocument/2006/relationships/hyperlink" Target="https://poudreschools.sharepoint.com/:w:/r/sites/NondiscriminationComplianceCoordinators/Shared%20Documents/General/Non-Title%20IX%20Templates/Interview%20Documentation%20(Non-Title%20IX).docx?d=we04f84094f434bfbbba23451130b3f54&amp;csf=1&amp;web=1&amp;e=h4wybH" TargetMode="External"/><Relationship Id="rId4" Type="http://schemas.openxmlformats.org/officeDocument/2006/relationships/hyperlink" Target="https://poudreschools.sharepoint.com/:w:/r/sites/NondiscriminationComplianceCoordinators/Shared%20Documents/General/Non-Title%20IX%20Templates/Outcome%20of%20Investigation%20Report%20(Non-Title%20IX).docx?d=w73069f1b96cb40ab86934e931d2ed7be&amp;csf=1&amp;web=1&amp;e=jvWbon" TargetMode="External"/><Relationship Id="rId5" Type="http://schemas.openxmlformats.org/officeDocument/2006/relationships/hyperlink" Target="https://poudreschools.sharepoint.com/:w:/r/sites/NondiscriminationComplianceCoordinators/Shared%20Documents/General/Title%20IX%20Templates/Title%20IX%20Interview%20Documentation%20Template%207.25.24.docx?d=w0f2a42ced1b74fcda705688bf9c6a847&amp;csf=1&amp;web=1&amp;e=l6xNeb" TargetMode="External"/><Relationship Id="rId6" Type="http://schemas.openxmlformats.org/officeDocument/2006/relationships/hyperlink" Target="https://poudreschools.sharepoint.com/:w:/r/sites/NondiscriminationComplianceCoordinators/Shared%20Documents/General/Title%20IX%20Templates/Title%20IX%20Decision-Maker%20Report%20(2024)%207.25.24.docx?d=wa215e0c2243549908e1f25cd880d2087&amp;csf=1&amp;web=1&amp;e=nmYbuU"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7.xml"/><Relationship Id="rId3" Type="http://schemas.openxmlformats.org/officeDocument/2006/relationships/hyperlink" Target="https://poudreschools.sharepoint.com/:w:/r/sites/NondiscriminationComplianceCoordinators/Shared%20Documents/General/Title%20IX%20Appeal%20Report%207.8.2024.docx?d=w5630945daea245bdb64c05b10d993f47&amp;csf=1&amp;web=1&amp;e=yJlBYZ"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9.xml"/><Relationship Id="rId3" Type="http://schemas.openxmlformats.org/officeDocument/2006/relationships/hyperlink" Target="mailto:jdipilato@osdschools.org" TargetMode="External"/><Relationship Id="rId4" Type="http://schemas.openxmlformats.org/officeDocument/2006/relationships/hyperlink" Target="mailto:sseitchik@psdschools.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 Id="rId3" Type="http://schemas.openxmlformats.org/officeDocument/2006/relationships/image" Target="../media/image9.png"/><Relationship Id="rId4" Type="http://schemas.openxmlformats.org/officeDocument/2006/relationships/hyperlink" Target="https://poudreschools.sharepoint.com/:b:/r/sites/NondiscriminationComplianceCoordinators/Shared%20Documents/General/Resource%20Folder%20with%20Training%20Materials/TIX%20Pregnancy%20and%20Related%20Conditions.pdf?csf=1&amp;web=1&amp;e=6iz52d" TargetMode="External"/><Relationship Id="rId5" Type="http://schemas.openxmlformats.org/officeDocument/2006/relationships/hyperlink" Target="https://poudreschools.sharepoint.com/:b:/r/sites/NondiscriminationComplianceCoordinators/Shared%20Documents/General/Resource%20Folder%20with%20Training%20Materials/TIX%20Sex-based%20Harassment.pdf?csf=1&amp;web=1&amp;e=Eh1nR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hyperlink" Target="https://www2.ed.gov/about/offices/list/ocr/docs/t9-unofficial-final-rule-2024.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 Id="rId3" Type="http://schemas.openxmlformats.org/officeDocument/2006/relationships/image" Target="../media/image9.png"/><Relationship Id="rId4" Type="http://schemas.openxmlformats.org/officeDocument/2006/relationships/hyperlink" Target="https://poudreschools.sharepoint.com/:b:/r/sites/NondiscriminationComplianceCoordinators/Shared%20Documents/General/Resource%20Folder%20with%20Training%20Materials/Non-TIX%20Resolution%20Procedures.pdf?csf=1&amp;web=1&amp;e=cicjV4"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8" name="Shape 208"/>
        <p:cNvGrpSpPr/>
        <p:nvPr/>
      </p:nvGrpSpPr>
      <p:grpSpPr>
        <a:xfrm>
          <a:off x="0" y="0"/>
          <a:ext cx="0" cy="0"/>
          <a:chOff x="0" y="0"/>
          <a:chExt cx="0" cy="0"/>
        </a:xfrm>
      </p:grpSpPr>
      <p:sp>
        <p:nvSpPr>
          <p:cNvPr id="209" name="Google Shape;209;p40"/>
          <p:cNvSpPr txBox="1"/>
          <p:nvPr>
            <p:ph idx="1" type="body"/>
          </p:nvPr>
        </p:nvSpPr>
        <p:spPr>
          <a:xfrm>
            <a:off x="1373800" y="582300"/>
            <a:ext cx="6167400" cy="832800"/>
          </a:xfrm>
          <a:prstGeom prst="rect">
            <a:avLst/>
          </a:prstGeom>
          <a:noFill/>
          <a:ln>
            <a:noFill/>
          </a:ln>
        </p:spPr>
        <p:txBody>
          <a:bodyPr anchorCtr="0" anchor="t" bIns="34275" lIns="68575" spcFirstLastPara="1" rIns="68575" wrap="square" tIns="34275">
            <a:normAutofit lnSpcReduction="10000"/>
          </a:bodyPr>
          <a:lstStyle/>
          <a:p>
            <a:pPr indent="0" lvl="0" marL="0" rtl="0" algn="l">
              <a:lnSpc>
                <a:spcPct val="90000"/>
              </a:lnSpc>
              <a:spcBef>
                <a:spcPts val="0"/>
              </a:spcBef>
              <a:spcAft>
                <a:spcPts val="0"/>
              </a:spcAft>
              <a:buClr>
                <a:schemeClr val="lt1"/>
              </a:buClr>
              <a:buSzPts val="3000"/>
              <a:buFont typeface="Arial"/>
              <a:buNone/>
            </a:pPr>
            <a:r>
              <a:rPr lang="en"/>
              <a:t>PSD Procedures for Responding to Harassment and Discrimination</a:t>
            </a:r>
            <a:endParaRPr/>
          </a:p>
        </p:txBody>
      </p:sp>
      <p:sp>
        <p:nvSpPr>
          <p:cNvPr id="210" name="Google Shape;210;p40"/>
          <p:cNvSpPr txBox="1"/>
          <p:nvPr/>
        </p:nvSpPr>
        <p:spPr>
          <a:xfrm>
            <a:off x="3513975" y="1455700"/>
            <a:ext cx="3267300" cy="683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None/>
            </a:pPr>
            <a:r>
              <a:rPr lang="en" sz="1500">
                <a:solidFill>
                  <a:srgbClr val="FFFFFF"/>
                </a:solidFill>
              </a:rPr>
              <a:t>Shayna Seitchik (she/her) James DiPilato (he/him)</a:t>
            </a:r>
            <a:endParaRPr sz="150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9"/>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sz="3100"/>
              <a:t>Title IX Flowchart</a:t>
            </a:r>
            <a:endParaRPr sz="3100"/>
          </a:p>
        </p:txBody>
      </p:sp>
      <p:pic>
        <p:nvPicPr>
          <p:cNvPr id="282" name="Google Shape;282;p49"/>
          <p:cNvPicPr preferRelativeResize="0"/>
          <p:nvPr/>
        </p:nvPicPr>
        <p:blipFill>
          <a:blip r:embed="rId3">
            <a:alphaModFix/>
          </a:blip>
          <a:stretch>
            <a:fillRect/>
          </a:stretch>
        </p:blipFill>
        <p:spPr>
          <a:xfrm>
            <a:off x="8039100" y="4086214"/>
            <a:ext cx="1104900" cy="1057275"/>
          </a:xfrm>
          <a:prstGeom prst="rect">
            <a:avLst/>
          </a:prstGeom>
          <a:noFill/>
          <a:ln>
            <a:noFill/>
          </a:ln>
        </p:spPr>
      </p:pic>
      <p:cxnSp>
        <p:nvCxnSpPr>
          <p:cNvPr id="283" name="Google Shape;283;p49"/>
          <p:cNvCxnSpPr>
            <a:stCxn id="284" idx="0"/>
            <a:endCxn id="284" idx="0"/>
          </p:cNvCxnSpPr>
          <p:nvPr/>
        </p:nvCxnSpPr>
        <p:spPr>
          <a:xfrm>
            <a:off x="2284638" y="2461850"/>
            <a:ext cx="0" cy="0"/>
          </a:xfrm>
          <a:prstGeom prst="straightConnector1">
            <a:avLst/>
          </a:prstGeom>
          <a:noFill/>
          <a:ln cap="flat" cmpd="sng" w="9525">
            <a:solidFill>
              <a:srgbClr val="000000"/>
            </a:solidFill>
            <a:prstDash val="solid"/>
            <a:round/>
            <a:headEnd len="med" w="med" type="none"/>
            <a:tailEnd len="med" w="med" type="none"/>
          </a:ln>
        </p:spPr>
      </p:cxnSp>
      <p:sp>
        <p:nvSpPr>
          <p:cNvPr id="285" name="Google Shape;285;p49"/>
          <p:cNvSpPr txBox="1"/>
          <p:nvPr/>
        </p:nvSpPr>
        <p:spPr>
          <a:xfrm>
            <a:off x="482825" y="1625825"/>
            <a:ext cx="79812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u="sng">
                <a:solidFill>
                  <a:schemeClr val="hlink"/>
                </a:solidFill>
                <a:hlinkClick r:id="rId4"/>
              </a:rPr>
              <a:t>TIX Resolution Procedures.pdf</a:t>
            </a:r>
            <a:endParaRPr sz="1800">
              <a:solidFill>
                <a:schemeClr val="dk2"/>
              </a:solidFill>
            </a:endParaRPr>
          </a:p>
          <a:p>
            <a:pPr indent="0" lvl="0" marL="0" rtl="0" algn="l">
              <a:spcBef>
                <a:spcPts val="0"/>
              </a:spcBef>
              <a:spcAft>
                <a:spcPts val="0"/>
              </a:spcAft>
              <a:buNone/>
            </a:pPr>
            <a:r>
              <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Sex, sexual orientation, sex stereotypes, sex characteristics, gender identity, pregnancy or related conditions</a:t>
            </a:r>
            <a:endParaRPr sz="1800">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50"/>
          <p:cNvSpPr txBox="1"/>
          <p:nvPr>
            <p:ph idx="1" type="body"/>
          </p:nvPr>
        </p:nvSpPr>
        <p:spPr>
          <a:xfrm>
            <a:off x="694135" y="1907489"/>
            <a:ext cx="7886700" cy="5001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en"/>
              <a:t>Break</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51"/>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sz="3100"/>
              <a:t>Incident Report Overview</a:t>
            </a:r>
            <a:endParaRPr sz="3100"/>
          </a:p>
        </p:txBody>
      </p:sp>
      <p:pic>
        <p:nvPicPr>
          <p:cNvPr id="296" name="Google Shape;296;p51"/>
          <p:cNvPicPr preferRelativeResize="0"/>
          <p:nvPr/>
        </p:nvPicPr>
        <p:blipFill>
          <a:blip r:embed="rId3">
            <a:alphaModFix/>
          </a:blip>
          <a:stretch>
            <a:fillRect/>
          </a:stretch>
        </p:blipFill>
        <p:spPr>
          <a:xfrm>
            <a:off x="8039100" y="4086214"/>
            <a:ext cx="1104900" cy="1057275"/>
          </a:xfrm>
          <a:prstGeom prst="rect">
            <a:avLst/>
          </a:prstGeom>
          <a:noFill/>
          <a:ln>
            <a:noFill/>
          </a:ln>
        </p:spPr>
      </p:pic>
      <p:cxnSp>
        <p:nvCxnSpPr>
          <p:cNvPr id="297" name="Google Shape;297;p51"/>
          <p:cNvCxnSpPr>
            <a:stCxn id="298" idx="0"/>
            <a:endCxn id="298" idx="0"/>
          </p:cNvCxnSpPr>
          <p:nvPr/>
        </p:nvCxnSpPr>
        <p:spPr>
          <a:xfrm>
            <a:off x="2284638" y="2461850"/>
            <a:ext cx="0" cy="0"/>
          </a:xfrm>
          <a:prstGeom prst="straightConnector1">
            <a:avLst/>
          </a:prstGeom>
          <a:noFill/>
          <a:ln cap="flat" cmpd="sng" w="9525">
            <a:solidFill>
              <a:srgbClr val="000000"/>
            </a:solidFill>
            <a:prstDash val="solid"/>
            <a:round/>
            <a:headEnd len="med" w="med" type="none"/>
            <a:tailEnd len="med" w="med" type="none"/>
          </a:ln>
        </p:spPr>
      </p:cxnSp>
      <p:sp>
        <p:nvSpPr>
          <p:cNvPr id="299" name="Google Shape;299;p51"/>
          <p:cNvSpPr txBox="1"/>
          <p:nvPr/>
        </p:nvSpPr>
        <p:spPr>
          <a:xfrm>
            <a:off x="504925" y="1692300"/>
            <a:ext cx="7340700" cy="3451200"/>
          </a:xfrm>
          <a:prstGeom prst="rect">
            <a:avLst/>
          </a:prstGeom>
          <a:noFill/>
          <a:ln>
            <a:noFill/>
          </a:ln>
        </p:spPr>
        <p:txBody>
          <a:bodyPr anchorCtr="0" anchor="t" bIns="91425" lIns="91425" spcFirstLastPara="1" rIns="91425" wrap="square" tIns="91425">
            <a:noAutofit/>
          </a:bodyPr>
          <a:lstStyle/>
          <a:p>
            <a:pPr indent="0" lvl="0" marL="457200" rtl="0" algn="l">
              <a:spcBef>
                <a:spcPts val="0"/>
              </a:spcBef>
              <a:spcAft>
                <a:spcPts val="0"/>
              </a:spcAft>
              <a:buNone/>
            </a:pPr>
            <a:r>
              <a:rPr lang="en" sz="1800" u="sng">
                <a:solidFill>
                  <a:schemeClr val="hlink"/>
                </a:solidFill>
                <a:hlinkClick r:id="rId4"/>
              </a:rPr>
              <a:t>Incident Report Tool Walkthrough.pdf</a:t>
            </a:r>
            <a:endParaRPr sz="1800">
              <a:solidFill>
                <a:schemeClr val="dk2"/>
              </a:solidFill>
            </a:endParaRPr>
          </a:p>
          <a:p>
            <a:pPr indent="0" lvl="0" marL="457200" rtl="0" algn="l">
              <a:spcBef>
                <a:spcPts val="0"/>
              </a:spcBef>
              <a:spcAft>
                <a:spcPts val="0"/>
              </a:spcAft>
              <a:buNone/>
            </a:pPr>
            <a:r>
              <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Staging Environment: </a:t>
            </a:r>
            <a:r>
              <a:rPr lang="en" sz="1800" u="sng">
                <a:solidFill>
                  <a:schemeClr val="hlink"/>
                </a:solidFill>
                <a:hlinkClick r:id="rId5"/>
              </a:rPr>
              <a:t>https://sweb.psdschools.org/BiasReport/</a:t>
            </a:r>
            <a:endParaRPr sz="1800">
              <a:solidFill>
                <a:schemeClr val="dk2"/>
              </a:solidFill>
            </a:endParaRPr>
          </a:p>
          <a:p>
            <a:pPr indent="0" lvl="0" marL="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t/>
            </a:r>
            <a:endParaRPr sz="1800">
              <a:solidFill>
                <a:schemeClr val="dk2"/>
              </a:solidFill>
            </a:endParaRPr>
          </a:p>
          <a:p>
            <a:pPr indent="0" lvl="0" marL="45720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You will not enter anything into Synergy until the investigation/resolution procedures have been completed and ONLY if the respondent is found responsible</a:t>
            </a:r>
            <a:endParaRPr sz="1800">
              <a:solidFill>
                <a:schemeClr val="dk2"/>
              </a:solidFill>
            </a:endParaRPr>
          </a:p>
        </p:txBody>
      </p:sp>
      <p:pic>
        <p:nvPicPr>
          <p:cNvPr id="300" name="Google Shape;300;p51"/>
          <p:cNvPicPr preferRelativeResize="0"/>
          <p:nvPr/>
        </p:nvPicPr>
        <p:blipFill>
          <a:blip r:embed="rId6">
            <a:alphaModFix/>
          </a:blip>
          <a:stretch>
            <a:fillRect/>
          </a:stretch>
        </p:blipFill>
        <p:spPr>
          <a:xfrm>
            <a:off x="3301175" y="2660650"/>
            <a:ext cx="1514475" cy="15144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52"/>
          <p:cNvSpPr txBox="1"/>
          <p:nvPr>
            <p:ph idx="1" type="body"/>
          </p:nvPr>
        </p:nvSpPr>
        <p:spPr>
          <a:xfrm>
            <a:off x="694135" y="1907489"/>
            <a:ext cx="7886700" cy="5001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en"/>
              <a:t>Nondiscrimination Coordinator Roles/Responsibilities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53"/>
          <p:cNvSpPr txBox="1"/>
          <p:nvPr>
            <p:ph idx="4294967295" type="body"/>
          </p:nvPr>
        </p:nvSpPr>
        <p:spPr>
          <a:xfrm>
            <a:off x="282850" y="1610063"/>
            <a:ext cx="7886700" cy="34230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Clr>
                <a:srgbClr val="00205B"/>
              </a:buClr>
              <a:buSzPts val="1800"/>
              <a:buChar char="●"/>
            </a:pPr>
            <a:r>
              <a:rPr lang="en">
                <a:solidFill>
                  <a:srgbClr val="00205B"/>
                </a:solidFill>
              </a:rPr>
              <a:t>Principal or Assistant Principal</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Receive reports of harassment or discrimination</a:t>
            </a:r>
            <a:endParaRPr>
              <a:solidFill>
                <a:srgbClr val="00205B"/>
              </a:solidFill>
            </a:endParaRPr>
          </a:p>
          <a:p>
            <a:pPr indent="-317500" lvl="1" marL="914400" rtl="0" algn="l">
              <a:spcBef>
                <a:spcPts val="0"/>
              </a:spcBef>
              <a:spcAft>
                <a:spcPts val="0"/>
              </a:spcAft>
              <a:buClr>
                <a:srgbClr val="00205B"/>
              </a:buClr>
              <a:buSzPts val="1400"/>
              <a:buChar char="○"/>
            </a:pPr>
            <a:r>
              <a:rPr lang="en">
                <a:solidFill>
                  <a:srgbClr val="00205B"/>
                </a:solidFill>
              </a:rPr>
              <a:t>Document within Incident Report if not already in Incident Report</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Ensure supportive measures are provided and documented within Incident Report</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Conduct Initial Assessment</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Assign Investigator and Decision-Maker </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Ensure Investigation and Decision-Maker/Outcome Reports are uploaded into Incident Report</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Support students, staff, and parent/guardians as needed</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Coordinate with district supports as needed</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Ensure any applicable sanctions/ remedies are implemented</a:t>
            </a:r>
            <a:endParaRPr>
              <a:solidFill>
                <a:srgbClr val="00205B"/>
              </a:solidFill>
            </a:endParaRPr>
          </a:p>
        </p:txBody>
      </p:sp>
      <p:sp>
        <p:nvSpPr>
          <p:cNvPr id="311" name="Google Shape;311;p53"/>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sz="2900"/>
              <a:t>Deputy Nondiscrimination </a:t>
            </a:r>
            <a:r>
              <a:rPr lang="en" sz="2900"/>
              <a:t>Coordinator (includes TIX)</a:t>
            </a:r>
            <a:endParaRPr sz="2900"/>
          </a:p>
        </p:txBody>
      </p:sp>
      <p:pic>
        <p:nvPicPr>
          <p:cNvPr id="312" name="Google Shape;312;p53"/>
          <p:cNvPicPr preferRelativeResize="0"/>
          <p:nvPr/>
        </p:nvPicPr>
        <p:blipFill>
          <a:blip r:embed="rId3">
            <a:alphaModFix/>
          </a:blip>
          <a:stretch>
            <a:fillRect/>
          </a:stretch>
        </p:blipFill>
        <p:spPr>
          <a:xfrm>
            <a:off x="8039100" y="4086214"/>
            <a:ext cx="1104900" cy="10572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54"/>
          <p:cNvSpPr txBox="1"/>
          <p:nvPr>
            <p:ph idx="1" type="body"/>
          </p:nvPr>
        </p:nvSpPr>
        <p:spPr>
          <a:xfrm>
            <a:off x="3058000" y="472875"/>
            <a:ext cx="5578800" cy="3616500"/>
          </a:xfrm>
          <a:prstGeom prst="rect">
            <a:avLst/>
          </a:prstGeom>
        </p:spPr>
        <p:txBody>
          <a:bodyPr anchorCtr="0" anchor="t" bIns="34275" lIns="68575" spcFirstLastPara="1" rIns="68575" wrap="square" tIns="34275">
            <a:noAutofit/>
          </a:bodyPr>
          <a:lstStyle/>
          <a:p>
            <a:pPr indent="-361950" lvl="0" marL="457200" rtl="0" algn="l">
              <a:spcBef>
                <a:spcPts val="800"/>
              </a:spcBef>
              <a:spcAft>
                <a:spcPts val="0"/>
              </a:spcAft>
              <a:buSzPts val="2100"/>
              <a:buChar char="●"/>
            </a:pPr>
            <a:r>
              <a:rPr lang="en"/>
              <a:t>Must be offered to both parties</a:t>
            </a:r>
            <a:endParaRPr/>
          </a:p>
          <a:p>
            <a:pPr indent="-361950" lvl="0" marL="457200" rtl="0" algn="l">
              <a:spcBef>
                <a:spcPts val="0"/>
              </a:spcBef>
              <a:spcAft>
                <a:spcPts val="0"/>
              </a:spcAft>
              <a:buSzPts val="2100"/>
              <a:buChar char="●"/>
            </a:pPr>
            <a:r>
              <a:rPr lang="en"/>
              <a:t>Intended to restore equal access</a:t>
            </a:r>
            <a:endParaRPr/>
          </a:p>
          <a:p>
            <a:pPr indent="-361950" lvl="0" marL="457200" rtl="0" algn="l">
              <a:spcBef>
                <a:spcPts val="0"/>
              </a:spcBef>
              <a:spcAft>
                <a:spcPts val="0"/>
              </a:spcAft>
              <a:buSzPts val="2100"/>
              <a:buChar char="●"/>
            </a:pPr>
            <a:r>
              <a:rPr lang="en"/>
              <a:t>Must not be punitive or retaliatory</a:t>
            </a:r>
            <a:endParaRPr/>
          </a:p>
          <a:p>
            <a:pPr indent="-361950" lvl="0" marL="457200" rtl="0" algn="l">
              <a:spcBef>
                <a:spcPts val="0"/>
              </a:spcBef>
              <a:spcAft>
                <a:spcPts val="0"/>
              </a:spcAft>
              <a:buSzPts val="2100"/>
              <a:buChar char="●"/>
            </a:pPr>
            <a:r>
              <a:rPr lang="en"/>
              <a:t>Consider Mental Health Special Services Provider discussing options with student and parent/guardian </a:t>
            </a:r>
            <a:endParaRPr/>
          </a:p>
          <a:p>
            <a:pPr indent="0" lvl="0" marL="0" rtl="0" algn="l">
              <a:spcBef>
                <a:spcPts val="800"/>
              </a:spcBef>
              <a:spcAft>
                <a:spcPts val="0"/>
              </a:spcAft>
              <a:buNone/>
            </a:pPr>
            <a:r>
              <a:t/>
            </a:r>
            <a:endParaRPr/>
          </a:p>
          <a:p>
            <a:pPr indent="0" lvl="0" marL="0" rtl="0" algn="l">
              <a:spcBef>
                <a:spcPts val="800"/>
              </a:spcBef>
              <a:spcAft>
                <a:spcPts val="0"/>
              </a:spcAft>
              <a:buNone/>
            </a:pPr>
            <a:r>
              <a:rPr lang="en" u="sng">
                <a:solidFill>
                  <a:schemeClr val="hlink"/>
                </a:solidFill>
                <a:hlinkClick r:id="rId3"/>
              </a:rPr>
              <a:t>Accepted Supportive Measures Template.docx</a:t>
            </a:r>
            <a:endParaRPr/>
          </a:p>
          <a:p>
            <a:pPr indent="0" lvl="0" marL="0" rtl="0" algn="l">
              <a:spcBef>
                <a:spcPts val="800"/>
              </a:spcBef>
              <a:spcAft>
                <a:spcPts val="0"/>
              </a:spcAft>
              <a:buNone/>
            </a:pPr>
            <a:r>
              <a:t/>
            </a:r>
            <a:endParaRPr/>
          </a:p>
        </p:txBody>
      </p:sp>
      <p:sp>
        <p:nvSpPr>
          <p:cNvPr id="318" name="Google Shape;318;p54"/>
          <p:cNvSpPr txBox="1"/>
          <p:nvPr/>
        </p:nvSpPr>
        <p:spPr>
          <a:xfrm>
            <a:off x="324000" y="33210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Supportive Measures</a:t>
            </a:r>
            <a:endParaRPr sz="2500">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55"/>
          <p:cNvSpPr txBox="1"/>
          <p:nvPr>
            <p:ph idx="1" type="body"/>
          </p:nvPr>
        </p:nvSpPr>
        <p:spPr>
          <a:xfrm>
            <a:off x="3057994" y="472875"/>
            <a:ext cx="5578800" cy="3263400"/>
          </a:xfrm>
          <a:prstGeom prst="rect">
            <a:avLst/>
          </a:prstGeom>
        </p:spPr>
        <p:txBody>
          <a:bodyPr anchorCtr="0" anchor="t" bIns="34275" lIns="68575" spcFirstLastPara="1" rIns="68575" wrap="square" tIns="34275">
            <a:noAutofit/>
          </a:bodyPr>
          <a:lstStyle/>
          <a:p>
            <a:pPr indent="-342900" lvl="0" marL="457200" rtl="0" algn="l">
              <a:spcBef>
                <a:spcPts val="800"/>
              </a:spcBef>
              <a:spcAft>
                <a:spcPts val="0"/>
              </a:spcAft>
              <a:buSzPts val="1800"/>
              <a:buChar char="●"/>
            </a:pPr>
            <a:r>
              <a:rPr lang="en"/>
              <a:t>Definitions of Harassment/Discrimination under CRS 22-1-143</a:t>
            </a:r>
            <a:endParaRPr/>
          </a:p>
          <a:p>
            <a:pPr indent="-342900" lvl="1" marL="914400" rtl="0" algn="l">
              <a:spcBef>
                <a:spcPts val="0"/>
              </a:spcBef>
              <a:spcAft>
                <a:spcPts val="0"/>
              </a:spcAft>
              <a:buSzPts val="1800"/>
              <a:buChar char="○"/>
            </a:pPr>
            <a:r>
              <a:rPr lang="en" sz="1800"/>
              <a:t>Unwanted behavior toward protected class</a:t>
            </a:r>
            <a:endParaRPr sz="1800"/>
          </a:p>
          <a:p>
            <a:pPr indent="-342900" lvl="1" marL="914400" rtl="0" algn="l">
              <a:spcBef>
                <a:spcPts val="0"/>
              </a:spcBef>
              <a:spcAft>
                <a:spcPts val="0"/>
              </a:spcAft>
              <a:buSzPts val="1800"/>
              <a:buChar char="○"/>
            </a:pPr>
            <a:r>
              <a:rPr lang="en" sz="1800"/>
              <a:t>Objectively offensive to member of the same protected class</a:t>
            </a:r>
            <a:endParaRPr sz="1800"/>
          </a:p>
          <a:p>
            <a:pPr indent="-342900" lvl="1" marL="914400" rtl="0" algn="l">
              <a:spcBef>
                <a:spcPts val="0"/>
              </a:spcBef>
              <a:spcAft>
                <a:spcPts val="0"/>
              </a:spcAft>
              <a:buSzPts val="1800"/>
              <a:buChar char="○"/>
            </a:pPr>
            <a:r>
              <a:rPr lang="en" sz="1800"/>
              <a:t>Severe or </a:t>
            </a:r>
            <a:r>
              <a:rPr lang="en" sz="1800"/>
              <a:t>pervasive</a:t>
            </a:r>
            <a:endParaRPr sz="1800"/>
          </a:p>
          <a:p>
            <a:pPr indent="0" lvl="0" marL="914400" rtl="0" algn="l">
              <a:spcBef>
                <a:spcPts val="800"/>
              </a:spcBef>
              <a:spcAft>
                <a:spcPts val="0"/>
              </a:spcAft>
              <a:buNone/>
            </a:pPr>
            <a:r>
              <a:t/>
            </a:r>
            <a:endParaRPr sz="1800"/>
          </a:p>
          <a:p>
            <a:pPr indent="-342900" lvl="0" marL="457200" rtl="0" algn="l">
              <a:spcBef>
                <a:spcPts val="800"/>
              </a:spcBef>
              <a:spcAft>
                <a:spcPts val="0"/>
              </a:spcAft>
              <a:buSzPts val="1800"/>
              <a:buChar char="●"/>
            </a:pPr>
            <a:r>
              <a:rPr lang="en"/>
              <a:t>Sex-based discrimination under Title IX</a:t>
            </a:r>
            <a:endParaRPr/>
          </a:p>
          <a:p>
            <a:pPr indent="-342900" lvl="1" marL="914400" rtl="0" algn="l">
              <a:spcBef>
                <a:spcPts val="0"/>
              </a:spcBef>
              <a:spcAft>
                <a:spcPts val="0"/>
              </a:spcAft>
              <a:buSzPts val="1800"/>
              <a:buChar char="○"/>
            </a:pPr>
            <a:r>
              <a:rPr lang="en" sz="1800"/>
              <a:t>Sex stereotypes, sex characteristics, sexual orientation, gender identity, pregnancy or related conditions</a:t>
            </a:r>
            <a:endParaRPr sz="1800"/>
          </a:p>
          <a:p>
            <a:pPr indent="0" lvl="0" marL="0" rtl="0" algn="l">
              <a:spcBef>
                <a:spcPts val="800"/>
              </a:spcBef>
              <a:spcAft>
                <a:spcPts val="0"/>
              </a:spcAft>
              <a:buNone/>
            </a:pPr>
            <a:r>
              <a:t/>
            </a:r>
            <a:endParaRPr/>
          </a:p>
          <a:p>
            <a:pPr indent="-342900" lvl="0" marL="457200" rtl="0" algn="l">
              <a:spcBef>
                <a:spcPts val="800"/>
              </a:spcBef>
              <a:spcAft>
                <a:spcPts val="0"/>
              </a:spcAft>
              <a:buSzPts val="1800"/>
              <a:buChar char="●"/>
            </a:pPr>
            <a:r>
              <a:rPr lang="en"/>
              <a:t>Definitions of Harassment under Title IX</a:t>
            </a:r>
            <a:endParaRPr/>
          </a:p>
          <a:p>
            <a:pPr indent="-342900" lvl="1" marL="914400" rtl="0" algn="l">
              <a:spcBef>
                <a:spcPts val="0"/>
              </a:spcBef>
              <a:spcAft>
                <a:spcPts val="0"/>
              </a:spcAft>
              <a:buSzPts val="1800"/>
              <a:buChar char="○"/>
            </a:pPr>
            <a:r>
              <a:rPr lang="en" sz="1800"/>
              <a:t>Quid Pro Quo</a:t>
            </a:r>
            <a:endParaRPr sz="1800"/>
          </a:p>
          <a:p>
            <a:pPr indent="-342900" lvl="1" marL="914400" rtl="0" algn="l">
              <a:spcBef>
                <a:spcPts val="0"/>
              </a:spcBef>
              <a:spcAft>
                <a:spcPts val="0"/>
              </a:spcAft>
              <a:buSzPts val="1800"/>
              <a:buChar char="○"/>
            </a:pPr>
            <a:r>
              <a:rPr lang="en" sz="1800"/>
              <a:t>Hostile Environment</a:t>
            </a:r>
            <a:endParaRPr sz="1800"/>
          </a:p>
          <a:p>
            <a:pPr indent="-342900" lvl="1" marL="914400" rtl="0" algn="l">
              <a:spcBef>
                <a:spcPts val="0"/>
              </a:spcBef>
              <a:spcAft>
                <a:spcPts val="0"/>
              </a:spcAft>
              <a:buSzPts val="1800"/>
              <a:buChar char="○"/>
            </a:pPr>
            <a:r>
              <a:rPr lang="en" sz="1800"/>
              <a:t>Sexual Assault</a:t>
            </a:r>
            <a:endParaRPr sz="1800"/>
          </a:p>
          <a:p>
            <a:pPr indent="-342900" lvl="2" marL="1371600" rtl="0" algn="l">
              <a:spcBef>
                <a:spcPts val="0"/>
              </a:spcBef>
              <a:spcAft>
                <a:spcPts val="0"/>
              </a:spcAft>
              <a:buSzPts val="1800"/>
              <a:buChar char="■"/>
            </a:pPr>
            <a:r>
              <a:rPr lang="en" sz="1800"/>
              <a:t>Rape, Incest, </a:t>
            </a:r>
            <a:r>
              <a:rPr i="1" lang="en" sz="1800"/>
              <a:t>Fondling</a:t>
            </a:r>
            <a:endParaRPr i="1" sz="1800"/>
          </a:p>
          <a:p>
            <a:pPr indent="0" lvl="0" marL="1371600" rtl="0" algn="l">
              <a:spcBef>
                <a:spcPts val="800"/>
              </a:spcBef>
              <a:spcAft>
                <a:spcPts val="0"/>
              </a:spcAft>
              <a:buNone/>
            </a:pPr>
            <a:r>
              <a:t/>
            </a:r>
            <a:endParaRPr i="1"/>
          </a:p>
          <a:p>
            <a:pPr indent="-342900" lvl="0" marL="457200" rtl="0" algn="l">
              <a:spcBef>
                <a:spcPts val="800"/>
              </a:spcBef>
              <a:spcAft>
                <a:spcPts val="0"/>
              </a:spcAft>
              <a:buSzPts val="1800"/>
              <a:buChar char="●"/>
            </a:pPr>
            <a:r>
              <a:rPr lang="en"/>
              <a:t>Jurisdiction</a:t>
            </a:r>
            <a:endParaRPr/>
          </a:p>
          <a:p>
            <a:pPr indent="-342900" lvl="1" marL="914400" rtl="0" algn="l">
              <a:spcBef>
                <a:spcPts val="0"/>
              </a:spcBef>
              <a:spcAft>
                <a:spcPts val="0"/>
              </a:spcAft>
              <a:buSzPts val="1800"/>
              <a:buChar char="○"/>
            </a:pPr>
            <a:r>
              <a:rPr lang="en" sz="1800"/>
              <a:t>Related to hostile environment in district’s educational program/activity</a:t>
            </a:r>
            <a:endParaRPr sz="1800"/>
          </a:p>
        </p:txBody>
      </p:sp>
      <p:sp>
        <p:nvSpPr>
          <p:cNvPr id="324" name="Google Shape;324;p55"/>
          <p:cNvSpPr txBox="1"/>
          <p:nvPr/>
        </p:nvSpPr>
        <p:spPr>
          <a:xfrm>
            <a:off x="324000" y="33210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Initial Assessment</a:t>
            </a:r>
            <a:endParaRPr sz="250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56"/>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Deputy Nondiscrimination </a:t>
            </a:r>
            <a:r>
              <a:rPr lang="en"/>
              <a:t>Coordinator</a:t>
            </a:r>
            <a:r>
              <a:rPr lang="en"/>
              <a:t> </a:t>
            </a:r>
            <a:r>
              <a:rPr lang="en"/>
              <a:t>Responsibilities</a:t>
            </a:r>
            <a:endParaRPr/>
          </a:p>
        </p:txBody>
      </p:sp>
      <p:sp>
        <p:nvSpPr>
          <p:cNvPr id="330" name="Google Shape;330;p56"/>
          <p:cNvSpPr txBox="1"/>
          <p:nvPr/>
        </p:nvSpPr>
        <p:spPr>
          <a:xfrm>
            <a:off x="720675" y="1650575"/>
            <a:ext cx="5178300" cy="238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u="sng">
                <a:solidFill>
                  <a:schemeClr val="hlink"/>
                </a:solidFill>
                <a:hlinkClick r:id="rId3"/>
              </a:rPr>
              <a:t>Coordinator Responsibilities.pdf</a:t>
            </a:r>
            <a:endParaRPr sz="1800">
              <a:solidFill>
                <a:schemeClr val="dk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57"/>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Definition of Fondling</a:t>
            </a:r>
            <a:endParaRPr/>
          </a:p>
        </p:txBody>
      </p:sp>
      <p:sp>
        <p:nvSpPr>
          <p:cNvPr id="336" name="Google Shape;336;p57"/>
          <p:cNvSpPr txBox="1"/>
          <p:nvPr/>
        </p:nvSpPr>
        <p:spPr>
          <a:xfrm>
            <a:off x="738100" y="1737750"/>
            <a:ext cx="5335500" cy="2766900"/>
          </a:xfrm>
          <a:prstGeom prst="rect">
            <a:avLst/>
          </a:prstGeom>
          <a:noFill/>
          <a:ln>
            <a:noFill/>
          </a:ln>
        </p:spPr>
        <p:txBody>
          <a:bodyPr anchorCtr="0" anchor="t" bIns="91425" lIns="91425" spcFirstLastPara="1" rIns="91425" wrap="square" tIns="91425">
            <a:spAutoFit/>
          </a:bodyPr>
          <a:lstStyle/>
          <a:p>
            <a:pPr indent="-342900" lvl="0" marL="1371600" rtl="0" algn="l">
              <a:lnSpc>
                <a:spcPct val="115000"/>
              </a:lnSpc>
              <a:spcBef>
                <a:spcPts val="0"/>
              </a:spcBef>
              <a:spcAft>
                <a:spcPts val="0"/>
              </a:spcAft>
              <a:buClr>
                <a:schemeClr val="dk1"/>
              </a:buClr>
              <a:buSzPts val="1800"/>
              <a:buFont typeface="Arial"/>
              <a:buAutoNum type="arabicPeriod"/>
            </a:pPr>
            <a:r>
              <a:rPr lang="en" sz="1800">
                <a:solidFill>
                  <a:schemeClr val="dk1"/>
                </a:solidFill>
              </a:rPr>
              <a:t>Touching</a:t>
            </a:r>
            <a:endParaRPr sz="1800">
              <a:solidFill>
                <a:schemeClr val="dk1"/>
              </a:solidFill>
            </a:endParaRPr>
          </a:p>
          <a:p>
            <a:pPr indent="-342900" lvl="0" marL="1371600" rtl="0" algn="l">
              <a:lnSpc>
                <a:spcPct val="115000"/>
              </a:lnSpc>
              <a:spcBef>
                <a:spcPts val="0"/>
              </a:spcBef>
              <a:spcAft>
                <a:spcPts val="0"/>
              </a:spcAft>
              <a:buClr>
                <a:schemeClr val="dk1"/>
              </a:buClr>
              <a:buSzPts val="1800"/>
              <a:buFont typeface="Arial"/>
              <a:buAutoNum type="arabicPeriod"/>
            </a:pPr>
            <a:r>
              <a:rPr lang="en" sz="1800">
                <a:solidFill>
                  <a:schemeClr val="dk1"/>
                </a:solidFill>
              </a:rPr>
              <a:t>Private body parts (breast, buttocks, or groin)</a:t>
            </a:r>
            <a:endParaRPr sz="1800">
              <a:solidFill>
                <a:schemeClr val="dk1"/>
              </a:solidFill>
            </a:endParaRPr>
          </a:p>
          <a:p>
            <a:pPr indent="-342900" lvl="0" marL="1371600" rtl="0" algn="l">
              <a:lnSpc>
                <a:spcPct val="115000"/>
              </a:lnSpc>
              <a:spcBef>
                <a:spcPts val="0"/>
              </a:spcBef>
              <a:spcAft>
                <a:spcPts val="0"/>
              </a:spcAft>
              <a:buClr>
                <a:schemeClr val="dk1"/>
              </a:buClr>
              <a:buSzPts val="1800"/>
              <a:buFont typeface="Arial"/>
              <a:buAutoNum type="arabicPeriod"/>
            </a:pPr>
            <a:r>
              <a:rPr lang="en" sz="1800">
                <a:solidFill>
                  <a:schemeClr val="dk1"/>
                </a:solidFill>
              </a:rPr>
              <a:t>Of another person</a:t>
            </a:r>
            <a:endParaRPr sz="1800">
              <a:solidFill>
                <a:schemeClr val="dk1"/>
              </a:solidFill>
            </a:endParaRPr>
          </a:p>
          <a:p>
            <a:pPr indent="-342900" lvl="0" marL="1371600" rtl="0" algn="l">
              <a:lnSpc>
                <a:spcPct val="115000"/>
              </a:lnSpc>
              <a:spcBef>
                <a:spcPts val="0"/>
              </a:spcBef>
              <a:spcAft>
                <a:spcPts val="0"/>
              </a:spcAft>
              <a:buClr>
                <a:schemeClr val="dk1"/>
              </a:buClr>
              <a:buSzPts val="1800"/>
              <a:buFont typeface="Arial"/>
              <a:buAutoNum type="arabicPeriod"/>
            </a:pPr>
            <a:r>
              <a:rPr lang="en" sz="1800">
                <a:solidFill>
                  <a:schemeClr val="dk1"/>
                </a:solidFill>
              </a:rPr>
              <a:t>For the purpose of sexual gratification*</a:t>
            </a:r>
            <a:endParaRPr sz="1800">
              <a:solidFill>
                <a:schemeClr val="dk1"/>
              </a:solidFill>
            </a:endParaRPr>
          </a:p>
          <a:p>
            <a:pPr indent="-342900" lvl="0" marL="1371600" rtl="0" algn="l">
              <a:lnSpc>
                <a:spcPct val="115000"/>
              </a:lnSpc>
              <a:spcBef>
                <a:spcPts val="0"/>
              </a:spcBef>
              <a:spcAft>
                <a:spcPts val="0"/>
              </a:spcAft>
              <a:buClr>
                <a:schemeClr val="dk1"/>
              </a:buClr>
              <a:buSzPts val="1800"/>
              <a:buFont typeface="Arial"/>
              <a:buAutoNum type="arabicPeriod"/>
            </a:pPr>
            <a:r>
              <a:rPr lang="en" sz="1800">
                <a:solidFill>
                  <a:schemeClr val="dk1"/>
                </a:solidFill>
              </a:rPr>
              <a:t>Without consent of the victim</a:t>
            </a:r>
            <a:endParaRPr sz="1800">
              <a:solidFill>
                <a:srgbClr val="00205B"/>
              </a:solidFill>
            </a:endParaRPr>
          </a:p>
          <a:p>
            <a:pPr indent="0" lvl="0" marL="0" rtl="0" algn="l">
              <a:lnSpc>
                <a:spcPct val="90000"/>
              </a:lnSpc>
              <a:spcBef>
                <a:spcPts val="800"/>
              </a:spcBef>
              <a:spcAft>
                <a:spcPts val="0"/>
              </a:spcAft>
              <a:buNone/>
            </a:pPr>
            <a:r>
              <a:t/>
            </a:r>
            <a:endParaRPr sz="1800">
              <a:solidFill>
                <a:srgbClr val="00205B"/>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58"/>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Definition of Harassment or Discrimination in CRS 22-1-143</a:t>
            </a:r>
            <a:endParaRPr/>
          </a:p>
        </p:txBody>
      </p:sp>
      <p:pic>
        <p:nvPicPr>
          <p:cNvPr id="342" name="Google Shape;342;p58"/>
          <p:cNvPicPr preferRelativeResize="0"/>
          <p:nvPr/>
        </p:nvPicPr>
        <p:blipFill rotWithShape="1">
          <a:blip r:embed="rId3">
            <a:alphaModFix/>
          </a:blip>
          <a:srcRect b="10004" l="16252" r="15831" t="4997"/>
          <a:stretch/>
        </p:blipFill>
        <p:spPr>
          <a:xfrm>
            <a:off x="2901675" y="1511225"/>
            <a:ext cx="3474850" cy="3261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41"/>
          <p:cNvSpPr txBox="1"/>
          <p:nvPr>
            <p:ph idx="1" type="body"/>
          </p:nvPr>
        </p:nvSpPr>
        <p:spPr>
          <a:xfrm>
            <a:off x="3058000" y="31275"/>
            <a:ext cx="5578800" cy="4932000"/>
          </a:xfrm>
          <a:prstGeom prst="rect">
            <a:avLst/>
          </a:prstGeom>
        </p:spPr>
        <p:txBody>
          <a:bodyPr anchorCtr="0" anchor="t" bIns="34275" lIns="68575" spcFirstLastPara="1" rIns="68575" wrap="square" tIns="34275">
            <a:normAutofit lnSpcReduction="10000"/>
          </a:bodyPr>
          <a:lstStyle/>
          <a:p>
            <a:pPr indent="-361950" lvl="0" marL="457200" rtl="0" algn="l">
              <a:spcBef>
                <a:spcPts val="800"/>
              </a:spcBef>
              <a:spcAft>
                <a:spcPts val="0"/>
              </a:spcAft>
              <a:buSzPts val="2100"/>
              <a:buChar char="●"/>
            </a:pPr>
            <a:r>
              <a:rPr lang="en"/>
              <a:t>You may access all relevant training flowcharts, graphics, templates, and documents in the TEAMS group below:</a:t>
            </a:r>
            <a:endParaRPr/>
          </a:p>
          <a:p>
            <a:pPr indent="0" lvl="0" marL="457200" rtl="0" algn="l">
              <a:spcBef>
                <a:spcPts val="800"/>
              </a:spcBef>
              <a:spcAft>
                <a:spcPts val="0"/>
              </a:spcAft>
              <a:buNone/>
            </a:pPr>
            <a:r>
              <a:t/>
            </a:r>
            <a:endParaRPr/>
          </a:p>
          <a:p>
            <a:pPr indent="-342900" lvl="1" marL="914400" rtl="0" algn="l">
              <a:spcBef>
                <a:spcPts val="400"/>
              </a:spcBef>
              <a:spcAft>
                <a:spcPts val="0"/>
              </a:spcAft>
              <a:buSzPts val="1800"/>
              <a:buChar char="○"/>
            </a:pPr>
            <a:r>
              <a:rPr lang="en" sz="1800" u="sng">
                <a:solidFill>
                  <a:schemeClr val="hlink"/>
                </a:solidFill>
                <a:hlinkClick r:id="rId3"/>
              </a:rPr>
              <a:t>Deputy Nondiscrimination Coordinators | General | Microsoft Teams</a:t>
            </a:r>
            <a:endParaRPr sz="1800"/>
          </a:p>
          <a:p>
            <a:pPr indent="0" lvl="0" marL="914400" rtl="0" algn="l">
              <a:spcBef>
                <a:spcPts val="800"/>
              </a:spcBef>
              <a:spcAft>
                <a:spcPts val="0"/>
              </a:spcAft>
              <a:buNone/>
            </a:pPr>
            <a:r>
              <a:t/>
            </a:r>
            <a:endParaRPr sz="1800"/>
          </a:p>
          <a:p>
            <a:pPr indent="-330200" lvl="2" marL="1371600" rtl="0" algn="l">
              <a:spcBef>
                <a:spcPts val="400"/>
              </a:spcBef>
              <a:spcAft>
                <a:spcPts val="0"/>
              </a:spcAft>
              <a:buSzPts val="1600"/>
              <a:buChar char="■"/>
            </a:pPr>
            <a:r>
              <a:rPr lang="en" sz="1600" u="sng">
                <a:solidFill>
                  <a:schemeClr val="hlink"/>
                </a:solidFill>
                <a:hlinkClick r:id="rId4"/>
              </a:rPr>
              <a:t>Non-Title IX Templates</a:t>
            </a:r>
            <a:r>
              <a:rPr lang="en" sz="1600"/>
              <a:t> (C.R.S. 22-1-143)</a:t>
            </a:r>
            <a:endParaRPr sz="1600"/>
          </a:p>
          <a:p>
            <a:pPr indent="0" lvl="0" marL="914400" rtl="0" algn="l">
              <a:spcBef>
                <a:spcPts val="800"/>
              </a:spcBef>
              <a:spcAft>
                <a:spcPts val="0"/>
              </a:spcAft>
              <a:buNone/>
            </a:pPr>
            <a:r>
              <a:t/>
            </a:r>
            <a:endParaRPr sz="1600"/>
          </a:p>
          <a:p>
            <a:pPr indent="-330200" lvl="2" marL="1371600" rtl="0" algn="l">
              <a:spcBef>
                <a:spcPts val="400"/>
              </a:spcBef>
              <a:spcAft>
                <a:spcPts val="0"/>
              </a:spcAft>
              <a:buSzPts val="1600"/>
              <a:buChar char="■"/>
            </a:pPr>
            <a:r>
              <a:rPr lang="en" sz="1600" u="sng">
                <a:solidFill>
                  <a:schemeClr val="hlink"/>
                </a:solidFill>
                <a:hlinkClick r:id="rId5"/>
              </a:rPr>
              <a:t>Title IX Templates</a:t>
            </a:r>
            <a:endParaRPr sz="1600"/>
          </a:p>
          <a:p>
            <a:pPr indent="0" lvl="0" marL="1371600" rtl="0" algn="l">
              <a:spcBef>
                <a:spcPts val="800"/>
              </a:spcBef>
              <a:spcAft>
                <a:spcPts val="0"/>
              </a:spcAft>
              <a:buNone/>
            </a:pPr>
            <a:r>
              <a:t/>
            </a:r>
            <a:endParaRPr sz="1700"/>
          </a:p>
          <a:p>
            <a:pPr indent="-336550" lvl="1" marL="914400" rtl="0" algn="l">
              <a:spcBef>
                <a:spcPts val="400"/>
              </a:spcBef>
              <a:spcAft>
                <a:spcPts val="0"/>
              </a:spcAft>
              <a:buSzPts val="1700"/>
              <a:buChar char="○"/>
            </a:pPr>
            <a:r>
              <a:rPr lang="en" sz="1700" u="sng">
                <a:solidFill>
                  <a:schemeClr val="hlink"/>
                </a:solidFill>
                <a:hlinkClick r:id="rId6"/>
              </a:rPr>
              <a:t>Resource Folder with Training Materials</a:t>
            </a:r>
            <a:endParaRPr>
              <a:highlight>
                <a:schemeClr val="accent6"/>
              </a:highlight>
            </a:endParaRPr>
          </a:p>
          <a:p>
            <a:pPr indent="0" lvl="0" marL="457200" rtl="0" algn="l">
              <a:spcBef>
                <a:spcPts val="800"/>
              </a:spcBef>
              <a:spcAft>
                <a:spcPts val="0"/>
              </a:spcAft>
              <a:buNone/>
            </a:pPr>
            <a:r>
              <a:t/>
            </a:r>
            <a:endParaRPr>
              <a:highlight>
                <a:schemeClr val="accent6"/>
              </a:highlight>
            </a:endParaRPr>
          </a:p>
          <a:p>
            <a:pPr indent="-361950" lvl="0" marL="457200" rtl="0" algn="l">
              <a:spcBef>
                <a:spcPts val="800"/>
              </a:spcBef>
              <a:spcAft>
                <a:spcPts val="0"/>
              </a:spcAft>
              <a:buSzPts val="2100"/>
              <a:buChar char="●"/>
            </a:pPr>
            <a:r>
              <a:rPr lang="en" u="sng">
                <a:solidFill>
                  <a:schemeClr val="hlink"/>
                </a:solidFill>
                <a:hlinkClick r:id="rId7"/>
              </a:rPr>
              <a:t>Deputy Nondiscrimination Coordinators List</a:t>
            </a:r>
            <a:endParaRPr/>
          </a:p>
          <a:p>
            <a:pPr indent="0" lvl="0" marL="0" rtl="0" algn="l">
              <a:spcBef>
                <a:spcPts val="800"/>
              </a:spcBef>
              <a:spcAft>
                <a:spcPts val="0"/>
              </a:spcAft>
              <a:buNone/>
            </a:pPr>
            <a:r>
              <a:t/>
            </a:r>
            <a:endParaRPr sz="1500">
              <a:highlight>
                <a:schemeClr val="accent6"/>
              </a:highlight>
            </a:endParaRPr>
          </a:p>
          <a:p>
            <a:pPr indent="-342900" lvl="0" marL="457200" rtl="0" algn="l">
              <a:spcBef>
                <a:spcPts val="800"/>
              </a:spcBef>
              <a:spcAft>
                <a:spcPts val="0"/>
              </a:spcAft>
              <a:buSzPts val="1800"/>
              <a:buChar char="●"/>
            </a:pPr>
            <a:r>
              <a:rPr lang="en" u="sng">
                <a:solidFill>
                  <a:schemeClr val="hlink"/>
                </a:solidFill>
                <a:hlinkClick r:id="rId8"/>
              </a:rPr>
              <a:t>Know Your Rights Flyer (CRS 22-1-143).pdf</a:t>
            </a:r>
            <a:endParaRPr/>
          </a:p>
        </p:txBody>
      </p:sp>
      <p:sp>
        <p:nvSpPr>
          <p:cNvPr id="216" name="Google Shape;216;p41"/>
          <p:cNvSpPr txBox="1"/>
          <p:nvPr/>
        </p:nvSpPr>
        <p:spPr>
          <a:xfrm>
            <a:off x="324000" y="33210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Training Resources &amp; Materials</a:t>
            </a:r>
            <a:endParaRPr sz="2500">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59"/>
          <p:cNvSpPr txBox="1"/>
          <p:nvPr>
            <p:ph idx="1" type="body"/>
          </p:nvPr>
        </p:nvSpPr>
        <p:spPr>
          <a:xfrm>
            <a:off x="3057994" y="472875"/>
            <a:ext cx="5578800" cy="32634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en" u="sng">
                <a:solidFill>
                  <a:schemeClr val="hlink"/>
                </a:solidFill>
                <a:hlinkClick r:id="rId3"/>
              </a:rPr>
              <a:t>Initial Assessment Form 7.25.24.docx</a:t>
            </a:r>
            <a:endParaRPr/>
          </a:p>
          <a:p>
            <a:pPr indent="0" lvl="0" marL="0" rtl="0" algn="l">
              <a:spcBef>
                <a:spcPts val="800"/>
              </a:spcBef>
              <a:spcAft>
                <a:spcPts val="0"/>
              </a:spcAft>
              <a:buNone/>
            </a:pPr>
            <a:r>
              <a:t/>
            </a:r>
            <a:endParaRPr/>
          </a:p>
          <a:p>
            <a:pPr indent="-361950" lvl="0" marL="457200" rtl="0" algn="l">
              <a:spcBef>
                <a:spcPts val="800"/>
              </a:spcBef>
              <a:spcAft>
                <a:spcPts val="0"/>
              </a:spcAft>
              <a:buSzPts val="2100"/>
              <a:buChar char="●"/>
            </a:pPr>
            <a:r>
              <a:rPr lang="en"/>
              <a:t>Includes definitions and relevant terms</a:t>
            </a:r>
            <a:endParaRPr/>
          </a:p>
        </p:txBody>
      </p:sp>
      <p:sp>
        <p:nvSpPr>
          <p:cNvPr id="348" name="Google Shape;348;p59"/>
          <p:cNvSpPr txBox="1"/>
          <p:nvPr/>
        </p:nvSpPr>
        <p:spPr>
          <a:xfrm>
            <a:off x="201975" y="38475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Initial Assessment Form</a:t>
            </a:r>
            <a:endParaRPr sz="25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60"/>
          <p:cNvSpPr txBox="1"/>
          <p:nvPr>
            <p:ph idx="1" type="body"/>
          </p:nvPr>
        </p:nvSpPr>
        <p:spPr>
          <a:xfrm>
            <a:off x="3057994" y="472875"/>
            <a:ext cx="5578800" cy="3263400"/>
          </a:xfrm>
          <a:prstGeom prst="rect">
            <a:avLst/>
          </a:prstGeom>
        </p:spPr>
        <p:txBody>
          <a:bodyPr anchorCtr="0" anchor="t" bIns="34275" lIns="68575" spcFirstLastPara="1" rIns="68575" wrap="square" tIns="34275">
            <a:normAutofit/>
          </a:bodyPr>
          <a:lstStyle/>
          <a:p>
            <a:pPr indent="-361950" lvl="0" marL="457200" rtl="0" algn="l">
              <a:spcBef>
                <a:spcPts val="800"/>
              </a:spcBef>
              <a:spcAft>
                <a:spcPts val="0"/>
              </a:spcAft>
              <a:buSzPts val="2100"/>
              <a:buChar char="●"/>
            </a:pPr>
            <a:r>
              <a:rPr lang="en"/>
              <a:t>Attempts to threaten, intimidate, coerce, or discriminate against the Complainant or Respondent due to the formal grievance process</a:t>
            </a:r>
            <a:endParaRPr/>
          </a:p>
          <a:p>
            <a:pPr indent="-342900" lvl="1" marL="914400" rtl="0" algn="l">
              <a:spcBef>
                <a:spcPts val="0"/>
              </a:spcBef>
              <a:spcAft>
                <a:spcPts val="0"/>
              </a:spcAft>
              <a:buSzPts val="1800"/>
              <a:buChar char="○"/>
            </a:pPr>
            <a:r>
              <a:rPr lang="en"/>
              <a:t>Can discipline via Code of Conduct</a:t>
            </a:r>
            <a:endParaRPr/>
          </a:p>
        </p:txBody>
      </p:sp>
      <p:sp>
        <p:nvSpPr>
          <p:cNvPr id="354" name="Google Shape;354;p60"/>
          <p:cNvSpPr txBox="1"/>
          <p:nvPr/>
        </p:nvSpPr>
        <p:spPr>
          <a:xfrm>
            <a:off x="201975" y="38475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Retaliation</a:t>
            </a:r>
            <a:endParaRPr sz="2500">
              <a:solidFill>
                <a:schemeClr val="l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61"/>
          <p:cNvSpPr txBox="1"/>
          <p:nvPr>
            <p:ph idx="1" type="body"/>
          </p:nvPr>
        </p:nvSpPr>
        <p:spPr>
          <a:xfrm>
            <a:off x="694135" y="1907489"/>
            <a:ext cx="7886700" cy="5001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en"/>
              <a:t>Break</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62"/>
          <p:cNvSpPr txBox="1"/>
          <p:nvPr>
            <p:ph idx="1" type="body"/>
          </p:nvPr>
        </p:nvSpPr>
        <p:spPr>
          <a:xfrm>
            <a:off x="694135" y="1907489"/>
            <a:ext cx="7886700" cy="5001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en"/>
              <a:t>Example Scenarios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63"/>
          <p:cNvSpPr txBox="1"/>
          <p:nvPr>
            <p:ph idx="1" type="body"/>
          </p:nvPr>
        </p:nvSpPr>
        <p:spPr>
          <a:xfrm>
            <a:off x="3058000" y="472875"/>
            <a:ext cx="5578800" cy="38661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en"/>
              <a:t>A parent submits an incident report stating that her student was discriminated against because a snow day was not called by the superintendent yesterday, which led to her student being put in an unsafe condition. </a:t>
            </a:r>
            <a:endParaRPr/>
          </a:p>
        </p:txBody>
      </p:sp>
      <p:sp>
        <p:nvSpPr>
          <p:cNvPr id="370" name="Google Shape;370;p63"/>
          <p:cNvSpPr txBox="1"/>
          <p:nvPr/>
        </p:nvSpPr>
        <p:spPr>
          <a:xfrm>
            <a:off x="201975" y="38475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Scenario Practice 1</a:t>
            </a:r>
            <a:endParaRPr sz="2500">
              <a:solidFill>
                <a:schemeClr val="l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64"/>
          <p:cNvSpPr txBox="1"/>
          <p:nvPr>
            <p:ph idx="1" type="body"/>
          </p:nvPr>
        </p:nvSpPr>
        <p:spPr>
          <a:xfrm>
            <a:off x="3058000" y="472875"/>
            <a:ext cx="5578800" cy="38661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en"/>
              <a:t>A student submits a report through Incident Report alleging harassment based on gender identity because a teacher repeatedly uses the incorrect name, leading to classmates learning about and/or using the incorrect name. Altogether, the student alleges that they do not feel comfortable going to this class anymore, and they feel harassed by certain students outside of class. </a:t>
            </a:r>
            <a:endParaRPr/>
          </a:p>
          <a:p>
            <a:pPr indent="0" lvl="0" marL="0" rtl="0" algn="l">
              <a:spcBef>
                <a:spcPts val="800"/>
              </a:spcBef>
              <a:spcAft>
                <a:spcPts val="0"/>
              </a:spcAft>
              <a:buNone/>
            </a:pPr>
            <a:r>
              <a:t/>
            </a:r>
            <a:endParaRPr/>
          </a:p>
        </p:txBody>
      </p:sp>
      <p:sp>
        <p:nvSpPr>
          <p:cNvPr id="376" name="Google Shape;376;p64"/>
          <p:cNvSpPr txBox="1"/>
          <p:nvPr/>
        </p:nvSpPr>
        <p:spPr>
          <a:xfrm>
            <a:off x="201975" y="38475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Scenario Practice 2</a:t>
            </a:r>
            <a:endParaRPr sz="250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65"/>
          <p:cNvSpPr txBox="1"/>
          <p:nvPr>
            <p:ph idx="1" type="body"/>
          </p:nvPr>
        </p:nvSpPr>
        <p:spPr>
          <a:xfrm>
            <a:off x="3058000" y="472875"/>
            <a:ext cx="5578800" cy="38661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en"/>
              <a:t>A student submits a report through Incident Report alleging that another student held a knife to him in the bathroom, forced him to pull his pants down, and touched him </a:t>
            </a:r>
            <a:r>
              <a:rPr lang="en"/>
              <a:t>inappropriately</a:t>
            </a:r>
            <a:r>
              <a:rPr lang="en"/>
              <a:t>.</a:t>
            </a:r>
            <a:endParaRPr/>
          </a:p>
          <a:p>
            <a:pPr indent="0" lvl="0" marL="0" rtl="0" algn="l">
              <a:spcBef>
                <a:spcPts val="800"/>
              </a:spcBef>
              <a:spcAft>
                <a:spcPts val="0"/>
              </a:spcAft>
              <a:buNone/>
            </a:pPr>
            <a:r>
              <a:t/>
            </a:r>
            <a:endParaRPr/>
          </a:p>
        </p:txBody>
      </p:sp>
      <p:sp>
        <p:nvSpPr>
          <p:cNvPr id="382" name="Google Shape;382;p65"/>
          <p:cNvSpPr txBox="1"/>
          <p:nvPr/>
        </p:nvSpPr>
        <p:spPr>
          <a:xfrm>
            <a:off x="201975" y="38475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Scenario Practice 3</a:t>
            </a:r>
            <a:endParaRPr sz="2500">
              <a:solidFill>
                <a:schemeClr val="lt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66"/>
          <p:cNvSpPr txBox="1"/>
          <p:nvPr>
            <p:ph idx="1" type="body"/>
          </p:nvPr>
        </p:nvSpPr>
        <p:spPr>
          <a:xfrm>
            <a:off x="3058000" y="472875"/>
            <a:ext cx="5578800" cy="38661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en"/>
              <a:t>A group of students is reported as repeatedly using the “n-word” to refer to each other. Staff reports that when they addressed this with </a:t>
            </a:r>
            <a:r>
              <a:rPr lang="en"/>
              <a:t>the group, all of the students stated that they choose to use this word together and always use it when addressing their friends. </a:t>
            </a:r>
            <a:endParaRPr/>
          </a:p>
          <a:p>
            <a:pPr indent="0" lvl="0" marL="0" rtl="0" algn="l">
              <a:spcBef>
                <a:spcPts val="800"/>
              </a:spcBef>
              <a:spcAft>
                <a:spcPts val="0"/>
              </a:spcAft>
              <a:buNone/>
            </a:pPr>
            <a:r>
              <a:t/>
            </a:r>
            <a:endParaRPr/>
          </a:p>
        </p:txBody>
      </p:sp>
      <p:sp>
        <p:nvSpPr>
          <p:cNvPr id="388" name="Google Shape;388;p66"/>
          <p:cNvSpPr txBox="1"/>
          <p:nvPr/>
        </p:nvSpPr>
        <p:spPr>
          <a:xfrm>
            <a:off x="201975" y="38475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Scenario Practice 4</a:t>
            </a:r>
            <a:endParaRPr sz="2500">
              <a:solidFill>
                <a:schemeClr val="l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2" name="Shape 392"/>
        <p:cNvGrpSpPr/>
        <p:nvPr/>
      </p:nvGrpSpPr>
      <p:grpSpPr>
        <a:xfrm>
          <a:off x="0" y="0"/>
          <a:ext cx="0" cy="0"/>
          <a:chOff x="0" y="0"/>
          <a:chExt cx="0" cy="0"/>
        </a:xfrm>
      </p:grpSpPr>
      <p:sp>
        <p:nvSpPr>
          <p:cNvPr id="393" name="Google Shape;393;p67"/>
          <p:cNvSpPr txBox="1"/>
          <p:nvPr>
            <p:ph idx="1" type="body"/>
          </p:nvPr>
        </p:nvSpPr>
        <p:spPr>
          <a:xfrm>
            <a:off x="3058000" y="472875"/>
            <a:ext cx="5578800" cy="38661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en"/>
              <a:t>Reports of bullying in reference to:</a:t>
            </a:r>
            <a:endParaRPr/>
          </a:p>
          <a:p>
            <a:pPr indent="-361950" lvl="0" marL="457200" rtl="0" algn="l">
              <a:spcBef>
                <a:spcPts val="800"/>
              </a:spcBef>
              <a:spcAft>
                <a:spcPts val="0"/>
              </a:spcAft>
              <a:buSzPts val="2100"/>
              <a:buChar char="●"/>
            </a:pPr>
            <a:r>
              <a:rPr lang="en"/>
              <a:t>A student’s weight and</a:t>
            </a:r>
            <a:endParaRPr/>
          </a:p>
          <a:p>
            <a:pPr indent="-361950" lvl="0" marL="457200" rtl="0" algn="l">
              <a:spcBef>
                <a:spcPts val="0"/>
              </a:spcBef>
              <a:spcAft>
                <a:spcPts val="0"/>
              </a:spcAft>
              <a:buSzPts val="2100"/>
              <a:buChar char="●"/>
            </a:pPr>
            <a:r>
              <a:rPr lang="en"/>
              <a:t>This student being a virgin</a:t>
            </a:r>
            <a:endParaRPr/>
          </a:p>
          <a:p>
            <a:pPr indent="0" lvl="0" marL="0" rtl="0" algn="l">
              <a:spcBef>
                <a:spcPts val="800"/>
              </a:spcBef>
              <a:spcAft>
                <a:spcPts val="0"/>
              </a:spcAft>
              <a:buNone/>
            </a:pPr>
            <a:r>
              <a:t/>
            </a:r>
            <a:endParaRPr/>
          </a:p>
          <a:p>
            <a:pPr indent="0" lvl="0" marL="0" rtl="0" algn="l">
              <a:spcBef>
                <a:spcPts val="800"/>
              </a:spcBef>
              <a:spcAft>
                <a:spcPts val="0"/>
              </a:spcAft>
              <a:buNone/>
            </a:pPr>
            <a:r>
              <a:t/>
            </a:r>
            <a:endParaRPr/>
          </a:p>
        </p:txBody>
      </p:sp>
      <p:sp>
        <p:nvSpPr>
          <p:cNvPr id="394" name="Google Shape;394;p67"/>
          <p:cNvSpPr txBox="1"/>
          <p:nvPr/>
        </p:nvSpPr>
        <p:spPr>
          <a:xfrm>
            <a:off x="201975" y="38475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Scenario Practice 5</a:t>
            </a:r>
            <a:endParaRPr sz="2500">
              <a:solidFill>
                <a:schemeClr val="lt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68"/>
          <p:cNvSpPr txBox="1"/>
          <p:nvPr>
            <p:ph idx="1" type="body"/>
          </p:nvPr>
        </p:nvSpPr>
        <p:spPr>
          <a:xfrm>
            <a:off x="3058000" y="472875"/>
            <a:ext cx="5578800" cy="38661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en"/>
              <a:t>When reviewing whether behavior is bullying or harassment/discrimination, consider whether the bullying is related to an individual's protected class: </a:t>
            </a:r>
            <a:endParaRPr/>
          </a:p>
          <a:p>
            <a:pPr indent="-361950" lvl="0" marL="457200" rtl="0" algn="l">
              <a:spcBef>
                <a:spcPts val="800"/>
              </a:spcBef>
              <a:spcAft>
                <a:spcPts val="0"/>
              </a:spcAft>
              <a:buSzPts val="2100"/>
              <a:buChar char="●"/>
            </a:pPr>
            <a:r>
              <a:rPr lang="en"/>
              <a:t>Disability, Race, Creed, Color, Sex, Sexual Orientation, Gender Identity, Gender Expression, Family Composition, Religion, Age, National Origin, Ancestry. </a:t>
            </a:r>
            <a:endParaRPr/>
          </a:p>
          <a:p>
            <a:pPr indent="-342900" lvl="1" marL="914400" rtl="0" algn="l">
              <a:spcBef>
                <a:spcPts val="0"/>
              </a:spcBef>
              <a:spcAft>
                <a:spcPts val="0"/>
              </a:spcAft>
              <a:buSzPts val="1800"/>
              <a:buChar char="○"/>
            </a:pPr>
            <a:r>
              <a:rPr lang="en"/>
              <a:t>If so, follow the C.R.S. 22-1-143 or Title IX process</a:t>
            </a:r>
            <a:endParaRPr/>
          </a:p>
          <a:p>
            <a:pPr indent="0" lvl="0" marL="0" rtl="0" algn="l">
              <a:spcBef>
                <a:spcPts val="800"/>
              </a:spcBef>
              <a:spcAft>
                <a:spcPts val="0"/>
              </a:spcAft>
              <a:buNone/>
            </a:pPr>
            <a:r>
              <a:t/>
            </a:r>
            <a:endParaRPr>
              <a:highlight>
                <a:schemeClr val="accent6"/>
              </a:highlight>
            </a:endParaRPr>
          </a:p>
          <a:p>
            <a:pPr indent="0" lvl="0" marL="0" rtl="0" algn="l">
              <a:spcBef>
                <a:spcPts val="800"/>
              </a:spcBef>
              <a:spcAft>
                <a:spcPts val="0"/>
              </a:spcAft>
              <a:buNone/>
            </a:pPr>
            <a:r>
              <a:t/>
            </a:r>
            <a:endParaRPr/>
          </a:p>
        </p:txBody>
      </p:sp>
      <p:sp>
        <p:nvSpPr>
          <p:cNvPr id="400" name="Google Shape;400;p68"/>
          <p:cNvSpPr txBox="1"/>
          <p:nvPr/>
        </p:nvSpPr>
        <p:spPr>
          <a:xfrm>
            <a:off x="201975" y="384750"/>
            <a:ext cx="22506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Bullying and Harassment/</a:t>
            </a:r>
            <a:endParaRPr sz="2500">
              <a:solidFill>
                <a:schemeClr val="lt1"/>
              </a:solidFill>
            </a:endParaRPr>
          </a:p>
          <a:p>
            <a:pPr indent="0" lvl="0" marL="0" rtl="0" algn="l">
              <a:spcBef>
                <a:spcPts val="0"/>
              </a:spcBef>
              <a:spcAft>
                <a:spcPts val="0"/>
              </a:spcAft>
              <a:buNone/>
            </a:pPr>
            <a:r>
              <a:rPr lang="en" sz="2500">
                <a:solidFill>
                  <a:schemeClr val="lt1"/>
                </a:solidFill>
              </a:rPr>
              <a:t>Discrimination</a:t>
            </a:r>
            <a:endParaRPr sz="25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42"/>
          <p:cNvSpPr txBox="1"/>
          <p:nvPr>
            <p:ph idx="1" type="body"/>
          </p:nvPr>
        </p:nvSpPr>
        <p:spPr>
          <a:xfrm>
            <a:off x="694135" y="1907489"/>
            <a:ext cx="7886700" cy="5001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en"/>
              <a:t>State and Federal Laws and Regulations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4" name="Shape 404"/>
        <p:cNvGrpSpPr/>
        <p:nvPr/>
      </p:nvGrpSpPr>
      <p:grpSpPr>
        <a:xfrm>
          <a:off x="0" y="0"/>
          <a:ext cx="0" cy="0"/>
          <a:chOff x="0" y="0"/>
          <a:chExt cx="0" cy="0"/>
        </a:xfrm>
      </p:grpSpPr>
      <p:sp>
        <p:nvSpPr>
          <p:cNvPr id="405" name="Google Shape;405;p69"/>
          <p:cNvSpPr txBox="1"/>
          <p:nvPr>
            <p:ph idx="1" type="body"/>
          </p:nvPr>
        </p:nvSpPr>
        <p:spPr>
          <a:xfrm>
            <a:off x="3058000" y="472875"/>
            <a:ext cx="5578800" cy="38661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t/>
            </a:r>
            <a:endParaRPr/>
          </a:p>
          <a:p>
            <a:pPr indent="-361950" lvl="0" marL="457200" rtl="0" algn="l">
              <a:spcBef>
                <a:spcPts val="800"/>
              </a:spcBef>
              <a:spcAft>
                <a:spcPts val="0"/>
              </a:spcAft>
              <a:buSzPts val="2100"/>
              <a:buChar char="●"/>
            </a:pPr>
            <a:r>
              <a:rPr lang="en"/>
              <a:t>TikTok trend – group of students slapping each other’s buttocks</a:t>
            </a:r>
            <a:endParaRPr/>
          </a:p>
          <a:p>
            <a:pPr indent="-361950" lvl="0" marL="457200" rtl="0" algn="l">
              <a:spcBef>
                <a:spcPts val="0"/>
              </a:spcBef>
              <a:spcAft>
                <a:spcPts val="0"/>
              </a:spcAft>
              <a:buSzPts val="2100"/>
              <a:buChar char="●"/>
            </a:pPr>
            <a:r>
              <a:rPr lang="en"/>
              <a:t>A group of nonbinary students report that they do not have access to facilities on a school trip because the location has segregated male and female dormitory rooms, locker rooms, and/or restrooms</a:t>
            </a:r>
            <a:endParaRPr/>
          </a:p>
          <a:p>
            <a:pPr indent="0" lvl="0" marL="0" rtl="0" algn="l">
              <a:spcBef>
                <a:spcPts val="800"/>
              </a:spcBef>
              <a:spcAft>
                <a:spcPts val="0"/>
              </a:spcAft>
              <a:buNone/>
            </a:pPr>
            <a:r>
              <a:t/>
            </a:r>
            <a:endParaRPr/>
          </a:p>
        </p:txBody>
      </p:sp>
      <p:sp>
        <p:nvSpPr>
          <p:cNvPr id="406" name="Google Shape;406;p69"/>
          <p:cNvSpPr txBox="1"/>
          <p:nvPr/>
        </p:nvSpPr>
        <p:spPr>
          <a:xfrm>
            <a:off x="201975" y="38475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Scenario Practice 6</a:t>
            </a:r>
            <a:endParaRPr sz="2500">
              <a:solidFill>
                <a:schemeClr val="lt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70"/>
          <p:cNvSpPr txBox="1"/>
          <p:nvPr>
            <p:ph idx="1" type="body"/>
          </p:nvPr>
        </p:nvSpPr>
        <p:spPr>
          <a:xfrm>
            <a:off x="694135" y="1907489"/>
            <a:ext cx="7886700" cy="5001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en"/>
              <a:t>Investigator Roles/Responsibilities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71"/>
          <p:cNvSpPr txBox="1"/>
          <p:nvPr>
            <p:ph idx="4294967295" type="body"/>
          </p:nvPr>
        </p:nvSpPr>
        <p:spPr>
          <a:xfrm>
            <a:off x="282850" y="1610063"/>
            <a:ext cx="7886700" cy="3423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0205B"/>
              </a:buClr>
              <a:buSzPts val="1800"/>
              <a:buChar char="●"/>
            </a:pPr>
            <a:r>
              <a:rPr lang="en">
                <a:solidFill>
                  <a:srgbClr val="00205B"/>
                </a:solidFill>
              </a:rPr>
              <a:t>Investigating </a:t>
            </a:r>
            <a:r>
              <a:rPr lang="en">
                <a:solidFill>
                  <a:srgbClr val="00205B"/>
                </a:solidFill>
              </a:rPr>
              <a:t>whether</a:t>
            </a:r>
            <a:r>
              <a:rPr lang="en">
                <a:solidFill>
                  <a:srgbClr val="00205B"/>
                </a:solidFill>
              </a:rPr>
              <a:t> a policy violation </a:t>
            </a:r>
            <a:r>
              <a:rPr lang="en">
                <a:solidFill>
                  <a:srgbClr val="00205B"/>
                </a:solidFill>
              </a:rPr>
              <a:t>occurred</a:t>
            </a:r>
            <a:endParaRPr>
              <a:solidFill>
                <a:srgbClr val="00205B"/>
              </a:solidFill>
            </a:endParaRPr>
          </a:p>
          <a:p>
            <a:pPr indent="-317500" lvl="1" marL="914400" rtl="0" algn="l">
              <a:spcBef>
                <a:spcPts val="0"/>
              </a:spcBef>
              <a:spcAft>
                <a:spcPts val="0"/>
              </a:spcAft>
              <a:buClr>
                <a:srgbClr val="00205B"/>
              </a:buClr>
              <a:buSzPts val="1400"/>
              <a:buChar char="○"/>
            </a:pPr>
            <a:r>
              <a:rPr lang="en">
                <a:solidFill>
                  <a:srgbClr val="00205B"/>
                </a:solidFill>
              </a:rPr>
              <a:t>Maintaining impartiality and avoiding prejudgement</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Gather and review directly related evidence</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Interview Complainant, Respondent, witnesses</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Write Relevant Evidence Report and send to both parties (Only for TIX)</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Write Investigation Report and send to decision-maker</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Consider or ask about co-investigator model when staff is listed as respondent or sexual assault is alleged</a:t>
            </a:r>
            <a:endParaRPr>
              <a:solidFill>
                <a:srgbClr val="00205B"/>
              </a:solidFill>
            </a:endParaRPr>
          </a:p>
          <a:p>
            <a:pPr indent="0" lvl="0" marL="457200" rtl="0" algn="l">
              <a:spcBef>
                <a:spcPts val="1200"/>
              </a:spcBef>
              <a:spcAft>
                <a:spcPts val="1200"/>
              </a:spcAft>
              <a:buNone/>
            </a:pPr>
            <a:r>
              <a:t/>
            </a:r>
            <a:endParaRPr/>
          </a:p>
        </p:txBody>
      </p:sp>
      <p:sp>
        <p:nvSpPr>
          <p:cNvPr id="417" name="Google Shape;417;p71"/>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sz="3100"/>
              <a:t>Investigator(s)</a:t>
            </a:r>
            <a:endParaRPr sz="3100"/>
          </a:p>
        </p:txBody>
      </p:sp>
      <p:pic>
        <p:nvPicPr>
          <p:cNvPr id="418" name="Google Shape;418;p71"/>
          <p:cNvPicPr preferRelativeResize="0"/>
          <p:nvPr/>
        </p:nvPicPr>
        <p:blipFill>
          <a:blip r:embed="rId3">
            <a:alphaModFix/>
          </a:blip>
          <a:stretch>
            <a:fillRect/>
          </a:stretch>
        </p:blipFill>
        <p:spPr>
          <a:xfrm>
            <a:off x="8039100" y="4086214"/>
            <a:ext cx="1104900" cy="1057275"/>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2" name="Shape 422"/>
        <p:cNvGrpSpPr/>
        <p:nvPr/>
      </p:nvGrpSpPr>
      <p:grpSpPr>
        <a:xfrm>
          <a:off x="0" y="0"/>
          <a:ext cx="0" cy="0"/>
          <a:chOff x="0" y="0"/>
          <a:chExt cx="0" cy="0"/>
        </a:xfrm>
      </p:grpSpPr>
      <p:sp>
        <p:nvSpPr>
          <p:cNvPr id="423" name="Google Shape;423;p72"/>
          <p:cNvSpPr txBox="1"/>
          <p:nvPr>
            <p:ph idx="1" type="body"/>
          </p:nvPr>
        </p:nvSpPr>
        <p:spPr>
          <a:xfrm>
            <a:off x="3057994" y="472875"/>
            <a:ext cx="5578800" cy="3263400"/>
          </a:xfrm>
          <a:prstGeom prst="rect">
            <a:avLst/>
          </a:prstGeom>
        </p:spPr>
        <p:txBody>
          <a:bodyPr anchorCtr="0" anchor="t" bIns="34275" lIns="68575" spcFirstLastPara="1" rIns="68575" wrap="square" tIns="34275">
            <a:normAutofit/>
          </a:bodyPr>
          <a:lstStyle/>
          <a:p>
            <a:pPr indent="-361950" lvl="0" marL="457200" rtl="0" algn="l">
              <a:spcBef>
                <a:spcPts val="800"/>
              </a:spcBef>
              <a:spcAft>
                <a:spcPts val="0"/>
              </a:spcAft>
              <a:buSzPts val="2100"/>
              <a:buChar char="●"/>
            </a:pPr>
            <a:r>
              <a:rPr lang="en"/>
              <a:t>Does the evidence tend to prove (inculpatory) or disprove (exculpatory) the respondent was responsible for the allegation?</a:t>
            </a:r>
            <a:endParaRPr/>
          </a:p>
          <a:p>
            <a:pPr indent="0" lvl="0" marL="0" rtl="0" algn="l">
              <a:spcBef>
                <a:spcPts val="800"/>
              </a:spcBef>
              <a:spcAft>
                <a:spcPts val="0"/>
              </a:spcAft>
              <a:buNone/>
            </a:pPr>
            <a:r>
              <a:t/>
            </a:r>
            <a:endParaRPr/>
          </a:p>
          <a:p>
            <a:pPr indent="-361950" lvl="0" marL="457200" rtl="0" algn="l">
              <a:spcBef>
                <a:spcPts val="800"/>
              </a:spcBef>
              <a:spcAft>
                <a:spcPts val="0"/>
              </a:spcAft>
              <a:buSzPts val="2100"/>
              <a:buChar char="●"/>
            </a:pPr>
            <a:r>
              <a:rPr lang="en"/>
              <a:t>Not Relevant (under TIX)</a:t>
            </a:r>
            <a:endParaRPr/>
          </a:p>
          <a:p>
            <a:pPr indent="-342900" lvl="1" marL="914400" rtl="0" algn="l">
              <a:spcBef>
                <a:spcPts val="0"/>
              </a:spcBef>
              <a:spcAft>
                <a:spcPts val="0"/>
              </a:spcAft>
              <a:buSzPts val="1800"/>
              <a:buChar char="○"/>
            </a:pPr>
            <a:r>
              <a:rPr lang="en"/>
              <a:t>Treatment records, unless parties agree</a:t>
            </a:r>
            <a:endParaRPr/>
          </a:p>
          <a:p>
            <a:pPr indent="-342900" lvl="1" marL="914400" rtl="0" algn="l">
              <a:spcBef>
                <a:spcPts val="0"/>
              </a:spcBef>
              <a:spcAft>
                <a:spcPts val="0"/>
              </a:spcAft>
              <a:buSzPts val="1800"/>
              <a:buChar char="○"/>
            </a:pPr>
            <a:r>
              <a:rPr lang="en"/>
              <a:t>Legally </a:t>
            </a:r>
            <a:r>
              <a:rPr lang="en"/>
              <a:t>privileged</a:t>
            </a:r>
            <a:r>
              <a:rPr lang="en"/>
              <a:t> information</a:t>
            </a:r>
            <a:endParaRPr/>
          </a:p>
          <a:p>
            <a:pPr indent="-342900" lvl="1" marL="914400" rtl="0" algn="l">
              <a:spcBef>
                <a:spcPts val="0"/>
              </a:spcBef>
              <a:spcAft>
                <a:spcPts val="0"/>
              </a:spcAft>
              <a:buSzPts val="1800"/>
              <a:buChar char="○"/>
            </a:pPr>
            <a:r>
              <a:rPr lang="en"/>
              <a:t>Questions or evidence about a complainant’s prior sexual predisposition or behavior unless specifically between the complainant and respondent </a:t>
            </a:r>
            <a:endParaRPr/>
          </a:p>
        </p:txBody>
      </p:sp>
      <p:sp>
        <p:nvSpPr>
          <p:cNvPr id="424" name="Google Shape;424;p72"/>
          <p:cNvSpPr txBox="1"/>
          <p:nvPr/>
        </p:nvSpPr>
        <p:spPr>
          <a:xfrm>
            <a:off x="324000" y="33210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Relevant Evidence</a:t>
            </a:r>
            <a:endParaRPr sz="2500">
              <a:solidFill>
                <a:schemeClr val="lt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p73"/>
          <p:cNvSpPr txBox="1"/>
          <p:nvPr>
            <p:ph idx="1" type="body"/>
          </p:nvPr>
        </p:nvSpPr>
        <p:spPr>
          <a:xfrm>
            <a:off x="3058000" y="472875"/>
            <a:ext cx="5578800" cy="4233300"/>
          </a:xfrm>
          <a:prstGeom prst="rect">
            <a:avLst/>
          </a:prstGeom>
        </p:spPr>
        <p:txBody>
          <a:bodyPr anchorCtr="0" anchor="t" bIns="34275" lIns="68575" spcFirstLastPara="1" rIns="68575" wrap="square" tIns="34275">
            <a:normAutofit/>
          </a:bodyPr>
          <a:lstStyle/>
          <a:p>
            <a:pPr indent="-361950" lvl="0" marL="457200" rtl="0" algn="l">
              <a:spcBef>
                <a:spcPts val="800"/>
              </a:spcBef>
              <a:spcAft>
                <a:spcPts val="0"/>
              </a:spcAft>
              <a:buSzPts val="2100"/>
              <a:buChar char="●"/>
            </a:pPr>
            <a:r>
              <a:rPr lang="en"/>
              <a:t>Explain role</a:t>
            </a:r>
            <a:endParaRPr/>
          </a:p>
          <a:p>
            <a:pPr indent="-342900" lvl="1" marL="914400" rtl="0" algn="l">
              <a:spcBef>
                <a:spcPts val="0"/>
              </a:spcBef>
              <a:spcAft>
                <a:spcPts val="0"/>
              </a:spcAft>
              <a:buSzPts val="1800"/>
              <a:buChar char="○"/>
            </a:pPr>
            <a:r>
              <a:rPr lang="en"/>
              <a:t>Wearing a different hat</a:t>
            </a:r>
            <a:endParaRPr/>
          </a:p>
          <a:p>
            <a:pPr indent="-342900" lvl="1" marL="914400" rtl="0" algn="l">
              <a:spcBef>
                <a:spcPts val="0"/>
              </a:spcBef>
              <a:spcAft>
                <a:spcPts val="0"/>
              </a:spcAft>
              <a:buSzPts val="1800"/>
              <a:buChar char="○"/>
            </a:pPr>
            <a:r>
              <a:rPr lang="en"/>
              <a:t>Difficult questions/topics</a:t>
            </a:r>
            <a:endParaRPr/>
          </a:p>
          <a:p>
            <a:pPr indent="-361950" lvl="0" marL="457200" rtl="0" algn="l">
              <a:spcBef>
                <a:spcPts val="0"/>
              </a:spcBef>
              <a:spcAft>
                <a:spcPts val="0"/>
              </a:spcAft>
              <a:buSzPts val="2100"/>
              <a:buChar char="●"/>
            </a:pPr>
            <a:r>
              <a:rPr lang="en"/>
              <a:t>Be curious</a:t>
            </a:r>
            <a:endParaRPr/>
          </a:p>
          <a:p>
            <a:pPr indent="-361950" lvl="0" marL="457200" rtl="0" algn="l">
              <a:spcBef>
                <a:spcPts val="0"/>
              </a:spcBef>
              <a:spcAft>
                <a:spcPts val="0"/>
              </a:spcAft>
              <a:buSzPts val="2100"/>
              <a:buChar char="●"/>
            </a:pPr>
            <a:r>
              <a:rPr lang="en"/>
              <a:t>Draft questions in advance</a:t>
            </a:r>
            <a:endParaRPr/>
          </a:p>
          <a:p>
            <a:pPr indent="-361950" lvl="0" marL="457200" rtl="0" algn="l">
              <a:spcBef>
                <a:spcPts val="0"/>
              </a:spcBef>
              <a:spcAft>
                <a:spcPts val="0"/>
              </a:spcAft>
              <a:buSzPts val="2100"/>
              <a:buChar char="●"/>
            </a:pPr>
            <a:r>
              <a:rPr lang="en"/>
              <a:t>Who, what, where, when, why</a:t>
            </a:r>
            <a:endParaRPr/>
          </a:p>
          <a:p>
            <a:pPr indent="-361950" lvl="0" marL="457200" rtl="0" algn="l">
              <a:spcBef>
                <a:spcPts val="0"/>
              </a:spcBef>
              <a:spcAft>
                <a:spcPts val="0"/>
              </a:spcAft>
              <a:buSzPts val="2100"/>
              <a:buChar char="●"/>
            </a:pPr>
            <a:r>
              <a:rPr lang="en"/>
              <a:t>Clarity on timelines</a:t>
            </a:r>
            <a:endParaRPr/>
          </a:p>
          <a:p>
            <a:pPr indent="-361950" lvl="0" marL="457200" rtl="0" algn="l">
              <a:spcBef>
                <a:spcPts val="0"/>
              </a:spcBef>
              <a:spcAft>
                <a:spcPts val="0"/>
              </a:spcAft>
              <a:buSzPts val="2100"/>
              <a:buChar char="●"/>
            </a:pPr>
            <a:r>
              <a:rPr lang="en"/>
              <a:t>Repeat and rephrase statements and </a:t>
            </a:r>
            <a:r>
              <a:rPr lang="en"/>
              <a:t>questions</a:t>
            </a:r>
            <a:r>
              <a:rPr lang="en"/>
              <a:t> for understanding</a:t>
            </a:r>
            <a:endParaRPr/>
          </a:p>
          <a:p>
            <a:pPr indent="-361950" lvl="0" marL="457200" rtl="0" algn="l">
              <a:spcBef>
                <a:spcPts val="0"/>
              </a:spcBef>
              <a:spcAft>
                <a:spcPts val="0"/>
              </a:spcAft>
              <a:buSzPts val="2100"/>
              <a:buChar char="●"/>
            </a:pPr>
            <a:r>
              <a:rPr lang="en"/>
              <a:t>Remind parties that it is okay to say, “I do not know.”</a:t>
            </a:r>
            <a:endParaRPr/>
          </a:p>
          <a:p>
            <a:pPr indent="-361950" lvl="0" marL="457200" rtl="0" algn="l">
              <a:spcBef>
                <a:spcPts val="0"/>
              </a:spcBef>
              <a:spcAft>
                <a:spcPts val="0"/>
              </a:spcAft>
              <a:buSzPts val="2100"/>
              <a:buChar char="●"/>
            </a:pPr>
            <a:r>
              <a:rPr lang="en"/>
              <a:t>Provide breaks as necessary</a:t>
            </a:r>
            <a:endParaRPr/>
          </a:p>
          <a:p>
            <a:pPr indent="-361950" lvl="0" marL="457200" rtl="0" algn="l">
              <a:spcBef>
                <a:spcPts val="0"/>
              </a:spcBef>
              <a:spcAft>
                <a:spcPts val="0"/>
              </a:spcAft>
              <a:buSzPts val="2100"/>
              <a:buChar char="●"/>
            </a:pPr>
            <a:r>
              <a:rPr lang="en"/>
              <a:t>Remind parties of Retaliation</a:t>
            </a:r>
            <a:endParaRPr/>
          </a:p>
        </p:txBody>
      </p:sp>
      <p:sp>
        <p:nvSpPr>
          <p:cNvPr id="430" name="Google Shape;430;p73"/>
          <p:cNvSpPr txBox="1"/>
          <p:nvPr/>
        </p:nvSpPr>
        <p:spPr>
          <a:xfrm>
            <a:off x="324000" y="33210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Interview Tips</a:t>
            </a:r>
            <a:endParaRPr sz="2500">
              <a:solidFill>
                <a:schemeClr val="lt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4" name="Shape 434"/>
        <p:cNvGrpSpPr/>
        <p:nvPr/>
      </p:nvGrpSpPr>
      <p:grpSpPr>
        <a:xfrm>
          <a:off x="0" y="0"/>
          <a:ext cx="0" cy="0"/>
          <a:chOff x="0" y="0"/>
          <a:chExt cx="0" cy="0"/>
        </a:xfrm>
      </p:grpSpPr>
      <p:sp>
        <p:nvSpPr>
          <p:cNvPr id="435" name="Google Shape;435;p74"/>
          <p:cNvSpPr txBox="1"/>
          <p:nvPr>
            <p:ph idx="1" type="body"/>
          </p:nvPr>
        </p:nvSpPr>
        <p:spPr>
          <a:xfrm>
            <a:off x="3058000" y="472875"/>
            <a:ext cx="5578800" cy="4233300"/>
          </a:xfrm>
          <a:prstGeom prst="rect">
            <a:avLst/>
          </a:prstGeom>
        </p:spPr>
        <p:txBody>
          <a:bodyPr anchorCtr="0" anchor="t" bIns="34275" lIns="68575" spcFirstLastPara="1" rIns="68575" wrap="square" tIns="34275">
            <a:normAutofit/>
          </a:bodyPr>
          <a:lstStyle/>
          <a:p>
            <a:pPr indent="-361950" lvl="0" marL="457200" rtl="0" algn="l">
              <a:spcBef>
                <a:spcPts val="800"/>
              </a:spcBef>
              <a:spcAft>
                <a:spcPts val="0"/>
              </a:spcAft>
              <a:buSzPts val="2100"/>
              <a:buChar char="●"/>
            </a:pPr>
            <a:r>
              <a:rPr lang="en"/>
              <a:t>Both parties have the right to an advisor</a:t>
            </a:r>
            <a:endParaRPr/>
          </a:p>
          <a:p>
            <a:pPr indent="-342900" lvl="1" marL="914400" rtl="0" algn="l">
              <a:spcBef>
                <a:spcPts val="0"/>
              </a:spcBef>
              <a:spcAft>
                <a:spcPts val="0"/>
              </a:spcAft>
              <a:buSzPts val="1800"/>
              <a:buChar char="○"/>
            </a:pPr>
            <a:r>
              <a:rPr lang="en"/>
              <a:t>Students should always have the right to have a parent/guardian present and may have an additional advisor</a:t>
            </a:r>
            <a:endParaRPr/>
          </a:p>
          <a:p>
            <a:pPr indent="-361950" lvl="0" marL="457200" rtl="0" algn="l">
              <a:spcBef>
                <a:spcPts val="0"/>
              </a:spcBef>
              <a:spcAft>
                <a:spcPts val="0"/>
              </a:spcAft>
              <a:buSzPts val="2100"/>
              <a:buChar char="●"/>
            </a:pPr>
            <a:r>
              <a:rPr lang="en"/>
              <a:t>Can advise complainant/respondent of rights and procedures</a:t>
            </a:r>
            <a:endParaRPr/>
          </a:p>
          <a:p>
            <a:pPr indent="-361950" lvl="0" marL="457200" rtl="0" algn="l">
              <a:spcBef>
                <a:spcPts val="0"/>
              </a:spcBef>
              <a:spcAft>
                <a:spcPts val="0"/>
              </a:spcAft>
              <a:buSzPts val="2100"/>
              <a:buChar char="●"/>
            </a:pPr>
            <a:r>
              <a:rPr lang="en"/>
              <a:t>Can ask for a pause during interviews</a:t>
            </a:r>
            <a:endParaRPr/>
          </a:p>
          <a:p>
            <a:pPr indent="-361950" lvl="0" marL="457200" rtl="0" algn="l">
              <a:spcBef>
                <a:spcPts val="0"/>
              </a:spcBef>
              <a:spcAft>
                <a:spcPts val="0"/>
              </a:spcAft>
              <a:buSzPts val="2100"/>
              <a:buChar char="●"/>
            </a:pPr>
            <a:r>
              <a:rPr lang="en"/>
              <a:t>Cannot answer questions directly on behalf of the complainant/respondent</a:t>
            </a:r>
            <a:endParaRPr/>
          </a:p>
          <a:p>
            <a:pPr indent="-361950" lvl="0" marL="457200" rtl="0" algn="l">
              <a:spcBef>
                <a:spcPts val="0"/>
              </a:spcBef>
              <a:spcAft>
                <a:spcPts val="0"/>
              </a:spcAft>
              <a:buSzPts val="2100"/>
              <a:buChar char="●"/>
            </a:pPr>
            <a:r>
              <a:rPr lang="en"/>
              <a:t>Should not continually interrupt </a:t>
            </a:r>
            <a:r>
              <a:rPr lang="en"/>
              <a:t>questions from investigator or</a:t>
            </a:r>
            <a:r>
              <a:rPr lang="en"/>
              <a:t> responses from complainant or respondent unless asking for a pause to consult with complainant or </a:t>
            </a:r>
            <a:r>
              <a:rPr lang="en"/>
              <a:t>respondent</a:t>
            </a:r>
            <a:endParaRPr/>
          </a:p>
          <a:p>
            <a:pPr indent="-342900" lvl="1" marL="914400" rtl="0" algn="l">
              <a:spcBef>
                <a:spcPts val="0"/>
              </a:spcBef>
              <a:spcAft>
                <a:spcPts val="0"/>
              </a:spcAft>
              <a:buSzPts val="1800"/>
              <a:buChar char="○"/>
            </a:pPr>
            <a:r>
              <a:rPr lang="en"/>
              <a:t>Investigator has authority to stop and reschedule interview if necessary</a:t>
            </a:r>
            <a:endParaRPr/>
          </a:p>
        </p:txBody>
      </p:sp>
      <p:sp>
        <p:nvSpPr>
          <p:cNvPr id="436" name="Google Shape;436;p74"/>
          <p:cNvSpPr txBox="1"/>
          <p:nvPr/>
        </p:nvSpPr>
        <p:spPr>
          <a:xfrm>
            <a:off x="324000" y="33210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Advisors</a:t>
            </a:r>
            <a:endParaRPr sz="2500">
              <a:solidFill>
                <a:schemeClr val="lt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0" name="Shape 440"/>
        <p:cNvGrpSpPr/>
        <p:nvPr/>
      </p:nvGrpSpPr>
      <p:grpSpPr>
        <a:xfrm>
          <a:off x="0" y="0"/>
          <a:ext cx="0" cy="0"/>
          <a:chOff x="0" y="0"/>
          <a:chExt cx="0" cy="0"/>
        </a:xfrm>
      </p:grpSpPr>
      <p:sp>
        <p:nvSpPr>
          <p:cNvPr id="441" name="Google Shape;441;p75"/>
          <p:cNvSpPr txBox="1"/>
          <p:nvPr>
            <p:ph idx="1" type="body"/>
          </p:nvPr>
        </p:nvSpPr>
        <p:spPr>
          <a:xfrm>
            <a:off x="3057994" y="472875"/>
            <a:ext cx="5578800" cy="3263400"/>
          </a:xfrm>
          <a:prstGeom prst="rect">
            <a:avLst/>
          </a:prstGeom>
        </p:spPr>
        <p:txBody>
          <a:bodyPr anchorCtr="0" anchor="t" bIns="34275" lIns="68575" spcFirstLastPara="1" rIns="68575" wrap="square" tIns="34275">
            <a:normAutofit lnSpcReduction="10000"/>
          </a:bodyPr>
          <a:lstStyle/>
          <a:p>
            <a:pPr indent="0" lvl="0" marL="0" rtl="0" algn="l">
              <a:spcBef>
                <a:spcPts val="800"/>
              </a:spcBef>
              <a:spcAft>
                <a:spcPts val="0"/>
              </a:spcAft>
              <a:buNone/>
            </a:pPr>
            <a:r>
              <a:rPr lang="en"/>
              <a:t>C.R.S. 22-1-143 (Non-Title IX)</a:t>
            </a:r>
            <a:endParaRPr/>
          </a:p>
          <a:p>
            <a:pPr indent="0" lvl="0" marL="0" rtl="0" algn="l">
              <a:spcBef>
                <a:spcPts val="800"/>
              </a:spcBef>
              <a:spcAft>
                <a:spcPts val="0"/>
              </a:spcAft>
              <a:buNone/>
            </a:pPr>
            <a:r>
              <a:rPr lang="en" u="sng">
                <a:solidFill>
                  <a:schemeClr val="hlink"/>
                </a:solidFill>
                <a:hlinkClick r:id="rId3"/>
              </a:rPr>
              <a:t>Interview Documentation (Non-Title IX).docx</a:t>
            </a:r>
            <a:endParaRPr/>
          </a:p>
          <a:p>
            <a:pPr indent="0" lvl="0" marL="0" rtl="0" algn="l">
              <a:spcBef>
                <a:spcPts val="800"/>
              </a:spcBef>
              <a:spcAft>
                <a:spcPts val="0"/>
              </a:spcAft>
              <a:buNone/>
            </a:pPr>
            <a:r>
              <a:rPr lang="en" u="sng">
                <a:solidFill>
                  <a:schemeClr val="hlink"/>
                </a:solidFill>
                <a:hlinkClick r:id="rId4"/>
              </a:rPr>
              <a:t>Investigation Report Template (Non-Title IX).docx</a:t>
            </a:r>
            <a:endParaRPr/>
          </a:p>
          <a:p>
            <a:pPr indent="0" lvl="0" marL="0" rtl="0" algn="l">
              <a:spcBef>
                <a:spcPts val="800"/>
              </a:spcBef>
              <a:spcAft>
                <a:spcPts val="0"/>
              </a:spcAft>
              <a:buNone/>
            </a:pPr>
            <a:r>
              <a:t/>
            </a:r>
            <a:endParaRPr/>
          </a:p>
          <a:p>
            <a:pPr indent="0" lvl="0" marL="0" rtl="0" algn="l">
              <a:spcBef>
                <a:spcPts val="800"/>
              </a:spcBef>
              <a:spcAft>
                <a:spcPts val="0"/>
              </a:spcAft>
              <a:buNone/>
            </a:pPr>
            <a:r>
              <a:rPr lang="en"/>
              <a:t>Title IX</a:t>
            </a:r>
            <a:endParaRPr/>
          </a:p>
          <a:p>
            <a:pPr indent="0" lvl="0" marL="0" rtl="0" algn="l">
              <a:spcBef>
                <a:spcPts val="800"/>
              </a:spcBef>
              <a:spcAft>
                <a:spcPts val="0"/>
              </a:spcAft>
              <a:buNone/>
            </a:pPr>
            <a:r>
              <a:rPr lang="en" u="sng">
                <a:solidFill>
                  <a:schemeClr val="hlink"/>
                </a:solidFill>
                <a:hlinkClick r:id="rId5"/>
              </a:rPr>
              <a:t>Title IX Interview Documentation Template 7.25.24.docx</a:t>
            </a:r>
            <a:endParaRPr/>
          </a:p>
          <a:p>
            <a:pPr indent="0" lvl="0" marL="0" rtl="0" algn="l">
              <a:spcBef>
                <a:spcPts val="800"/>
              </a:spcBef>
              <a:spcAft>
                <a:spcPts val="0"/>
              </a:spcAft>
              <a:buNone/>
            </a:pPr>
            <a:r>
              <a:rPr lang="en" u="sng">
                <a:solidFill>
                  <a:schemeClr val="hlink"/>
                </a:solidFill>
                <a:hlinkClick r:id="rId6"/>
              </a:rPr>
              <a:t>Title IX Relevant Evidence Report 7.25.24.docx</a:t>
            </a:r>
            <a:endParaRPr/>
          </a:p>
          <a:p>
            <a:pPr indent="0" lvl="0" marL="0" rtl="0" algn="l">
              <a:spcBef>
                <a:spcPts val="800"/>
              </a:spcBef>
              <a:spcAft>
                <a:spcPts val="0"/>
              </a:spcAft>
              <a:buNone/>
            </a:pPr>
            <a:r>
              <a:rPr lang="en" u="sng">
                <a:solidFill>
                  <a:schemeClr val="hlink"/>
                </a:solidFill>
                <a:hlinkClick r:id="rId7"/>
              </a:rPr>
              <a:t>Title IX Investigation Report (2024) 7.25.24.docx</a:t>
            </a:r>
            <a:endParaRPr/>
          </a:p>
          <a:p>
            <a:pPr indent="0" lvl="0" marL="0" rtl="0" algn="l">
              <a:spcBef>
                <a:spcPts val="800"/>
              </a:spcBef>
              <a:spcAft>
                <a:spcPts val="0"/>
              </a:spcAft>
              <a:buNone/>
            </a:pPr>
            <a:r>
              <a:t/>
            </a:r>
            <a:endParaRPr/>
          </a:p>
        </p:txBody>
      </p:sp>
      <p:sp>
        <p:nvSpPr>
          <p:cNvPr id="442" name="Google Shape;442;p75"/>
          <p:cNvSpPr txBox="1"/>
          <p:nvPr/>
        </p:nvSpPr>
        <p:spPr>
          <a:xfrm>
            <a:off x="324000" y="332100"/>
            <a:ext cx="23319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Interview, Directly Related Evidence, and Investigation Reports and Documentation</a:t>
            </a:r>
            <a:endParaRPr sz="2500">
              <a:solidFill>
                <a:schemeClr val="lt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6" name="Shape 446"/>
        <p:cNvGrpSpPr/>
        <p:nvPr/>
      </p:nvGrpSpPr>
      <p:grpSpPr>
        <a:xfrm>
          <a:off x="0" y="0"/>
          <a:ext cx="0" cy="0"/>
          <a:chOff x="0" y="0"/>
          <a:chExt cx="0" cy="0"/>
        </a:xfrm>
      </p:grpSpPr>
      <p:sp>
        <p:nvSpPr>
          <p:cNvPr id="447" name="Google Shape;447;p76"/>
          <p:cNvSpPr txBox="1"/>
          <p:nvPr>
            <p:ph idx="1" type="body"/>
          </p:nvPr>
        </p:nvSpPr>
        <p:spPr>
          <a:xfrm>
            <a:off x="694135" y="1907489"/>
            <a:ext cx="7886700" cy="5001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en"/>
              <a:t>Decision-Maker Roles/Responsibilities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77"/>
          <p:cNvSpPr txBox="1"/>
          <p:nvPr>
            <p:ph idx="4294967295" type="body"/>
          </p:nvPr>
        </p:nvSpPr>
        <p:spPr>
          <a:xfrm>
            <a:off x="282850" y="1610063"/>
            <a:ext cx="7886700" cy="34230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Clr>
                <a:srgbClr val="00205B"/>
              </a:buClr>
              <a:buSzPts val="1800"/>
              <a:buChar char="●"/>
            </a:pPr>
            <a:r>
              <a:rPr lang="en">
                <a:solidFill>
                  <a:srgbClr val="00205B"/>
                </a:solidFill>
              </a:rPr>
              <a:t>Reviews investigation report, evidence, and </a:t>
            </a:r>
            <a:r>
              <a:rPr lang="en">
                <a:solidFill>
                  <a:srgbClr val="00205B"/>
                </a:solidFill>
              </a:rPr>
              <a:t>facilitates</a:t>
            </a:r>
            <a:r>
              <a:rPr lang="en">
                <a:solidFill>
                  <a:srgbClr val="00205B"/>
                </a:solidFill>
              </a:rPr>
              <a:t> any follow-up questions of parties</a:t>
            </a:r>
            <a:endParaRPr>
              <a:solidFill>
                <a:srgbClr val="00205B"/>
              </a:solidFill>
            </a:endParaRPr>
          </a:p>
          <a:p>
            <a:pPr indent="-317500" lvl="1" marL="914400" rtl="0" algn="l">
              <a:spcBef>
                <a:spcPts val="0"/>
              </a:spcBef>
              <a:spcAft>
                <a:spcPts val="0"/>
              </a:spcAft>
              <a:buClr>
                <a:srgbClr val="00205B"/>
              </a:buClr>
              <a:buSzPts val="1400"/>
              <a:buChar char="○"/>
            </a:pPr>
            <a:r>
              <a:rPr lang="en">
                <a:solidFill>
                  <a:srgbClr val="00205B"/>
                </a:solidFill>
              </a:rPr>
              <a:t>For questions, start with investigator first, document, including if no response from parties</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Conducts an independent assessment of the evidence, including assessment of credibility of both parties and witnesses</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Determines whether respondent is responsible for alleged behavior and a violation of district policy by employing the </a:t>
            </a:r>
            <a:r>
              <a:rPr lang="en">
                <a:solidFill>
                  <a:srgbClr val="00205B"/>
                </a:solidFill>
              </a:rPr>
              <a:t>preponderance</a:t>
            </a:r>
            <a:r>
              <a:rPr lang="en">
                <a:solidFill>
                  <a:srgbClr val="00205B"/>
                </a:solidFill>
              </a:rPr>
              <a:t> of evidence standard</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Determines any appropriate sanctions and/or remedies</a:t>
            </a:r>
            <a:endParaRPr>
              <a:solidFill>
                <a:srgbClr val="00205B"/>
              </a:solidFill>
            </a:endParaRPr>
          </a:p>
          <a:p>
            <a:pPr indent="-342900" lvl="0" marL="457200" rtl="0" algn="l">
              <a:spcBef>
                <a:spcPts val="0"/>
              </a:spcBef>
              <a:spcAft>
                <a:spcPts val="0"/>
              </a:spcAft>
              <a:buClr>
                <a:srgbClr val="00205B"/>
              </a:buClr>
              <a:buSzPts val="1800"/>
              <a:buChar char="●"/>
            </a:pPr>
            <a:r>
              <a:rPr lang="en">
                <a:solidFill>
                  <a:srgbClr val="00205B"/>
                </a:solidFill>
              </a:rPr>
              <a:t>Writes and send decision-maker/outcome report to all parties</a:t>
            </a:r>
            <a:endParaRPr>
              <a:solidFill>
                <a:srgbClr val="00205B"/>
              </a:solidFill>
            </a:endParaRPr>
          </a:p>
          <a:p>
            <a:pPr indent="0" lvl="0" marL="457200" rtl="0" algn="l">
              <a:spcBef>
                <a:spcPts val="1200"/>
              </a:spcBef>
              <a:spcAft>
                <a:spcPts val="1200"/>
              </a:spcAft>
              <a:buNone/>
            </a:pPr>
            <a:r>
              <a:t/>
            </a:r>
            <a:endParaRPr>
              <a:solidFill>
                <a:srgbClr val="00205B"/>
              </a:solidFill>
            </a:endParaRPr>
          </a:p>
        </p:txBody>
      </p:sp>
      <p:sp>
        <p:nvSpPr>
          <p:cNvPr id="453" name="Google Shape;453;p77"/>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sz="3100"/>
              <a:t>Decision-maker</a:t>
            </a:r>
            <a:r>
              <a:rPr lang="en" sz="3100"/>
              <a:t>(s)</a:t>
            </a:r>
            <a:endParaRPr sz="3100"/>
          </a:p>
        </p:txBody>
      </p:sp>
      <p:pic>
        <p:nvPicPr>
          <p:cNvPr id="454" name="Google Shape;454;p77"/>
          <p:cNvPicPr preferRelativeResize="0"/>
          <p:nvPr/>
        </p:nvPicPr>
        <p:blipFill>
          <a:blip r:embed="rId3">
            <a:alphaModFix/>
          </a:blip>
          <a:stretch>
            <a:fillRect/>
          </a:stretch>
        </p:blipFill>
        <p:spPr>
          <a:xfrm>
            <a:off x="8039100" y="4086214"/>
            <a:ext cx="1104900" cy="1057275"/>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8" name="Shape 458"/>
        <p:cNvGrpSpPr/>
        <p:nvPr/>
      </p:nvGrpSpPr>
      <p:grpSpPr>
        <a:xfrm>
          <a:off x="0" y="0"/>
          <a:ext cx="0" cy="0"/>
          <a:chOff x="0" y="0"/>
          <a:chExt cx="0" cy="0"/>
        </a:xfrm>
      </p:grpSpPr>
      <p:sp>
        <p:nvSpPr>
          <p:cNvPr id="459" name="Google Shape;459;p78"/>
          <p:cNvSpPr txBox="1"/>
          <p:nvPr>
            <p:ph idx="1" type="body"/>
          </p:nvPr>
        </p:nvSpPr>
        <p:spPr>
          <a:xfrm>
            <a:off x="3058000" y="160900"/>
            <a:ext cx="5578800" cy="4294500"/>
          </a:xfrm>
          <a:prstGeom prst="rect">
            <a:avLst/>
          </a:prstGeom>
        </p:spPr>
        <p:txBody>
          <a:bodyPr anchorCtr="0" anchor="t" bIns="34275" lIns="68575" spcFirstLastPara="1" rIns="68575" wrap="square" tIns="34275">
            <a:normAutofit/>
          </a:bodyPr>
          <a:lstStyle/>
          <a:p>
            <a:pPr indent="-361950" lvl="0" marL="457200" rtl="0" algn="l">
              <a:spcBef>
                <a:spcPts val="800"/>
              </a:spcBef>
              <a:spcAft>
                <a:spcPts val="0"/>
              </a:spcAft>
              <a:buSzPts val="2100"/>
              <a:buChar char="●"/>
            </a:pPr>
            <a:r>
              <a:rPr lang="en"/>
              <a:t>Remain neutral and objective</a:t>
            </a:r>
            <a:endParaRPr/>
          </a:p>
          <a:p>
            <a:pPr indent="0" lvl="0" marL="457200" rtl="0" algn="l">
              <a:spcBef>
                <a:spcPts val="800"/>
              </a:spcBef>
              <a:spcAft>
                <a:spcPts val="0"/>
              </a:spcAft>
              <a:buNone/>
            </a:pPr>
            <a:r>
              <a:t/>
            </a:r>
            <a:endParaRPr/>
          </a:p>
          <a:p>
            <a:pPr indent="-361950" lvl="0" marL="457200" rtl="0" algn="l">
              <a:spcBef>
                <a:spcPts val="800"/>
              </a:spcBef>
              <a:spcAft>
                <a:spcPts val="0"/>
              </a:spcAft>
              <a:buSzPts val="2100"/>
              <a:buChar char="●"/>
            </a:pPr>
            <a:r>
              <a:rPr lang="en"/>
              <a:t>Avoid pre-judgment</a:t>
            </a:r>
            <a:endParaRPr/>
          </a:p>
          <a:p>
            <a:pPr indent="0" lvl="0" marL="457200" rtl="0" algn="l">
              <a:spcBef>
                <a:spcPts val="800"/>
              </a:spcBef>
              <a:spcAft>
                <a:spcPts val="0"/>
              </a:spcAft>
              <a:buNone/>
            </a:pPr>
            <a:r>
              <a:t/>
            </a:r>
            <a:endParaRPr/>
          </a:p>
          <a:p>
            <a:pPr indent="-361950" lvl="0" marL="457200" rtl="0" algn="l">
              <a:spcBef>
                <a:spcPts val="800"/>
              </a:spcBef>
              <a:spcAft>
                <a:spcPts val="0"/>
              </a:spcAft>
              <a:buSzPts val="2100"/>
              <a:buChar char="●"/>
            </a:pPr>
            <a:r>
              <a:rPr lang="en"/>
              <a:t>Report any observed or perceived biases to the Nondiscrimination/Title IX or Deputy Nondiscrimination/Title IX Coordinator</a:t>
            </a:r>
            <a:endParaRPr/>
          </a:p>
          <a:p>
            <a:pPr indent="0" lvl="0" marL="0" rtl="0" algn="l">
              <a:spcBef>
                <a:spcPts val="800"/>
              </a:spcBef>
              <a:spcAft>
                <a:spcPts val="0"/>
              </a:spcAft>
              <a:buNone/>
            </a:pPr>
            <a:r>
              <a:t/>
            </a:r>
            <a:endParaRPr/>
          </a:p>
        </p:txBody>
      </p:sp>
      <p:sp>
        <p:nvSpPr>
          <p:cNvPr id="460" name="Google Shape;460;p78"/>
          <p:cNvSpPr txBox="1"/>
          <p:nvPr/>
        </p:nvSpPr>
        <p:spPr>
          <a:xfrm>
            <a:off x="124250" y="282175"/>
            <a:ext cx="2494800" cy="45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Bias</a:t>
            </a:r>
            <a:endParaRPr sz="250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43"/>
          <p:cNvSpPr txBox="1"/>
          <p:nvPr>
            <p:ph idx="1" type="body"/>
          </p:nvPr>
        </p:nvSpPr>
        <p:spPr>
          <a:xfrm>
            <a:off x="3058000" y="193925"/>
            <a:ext cx="5578800" cy="13869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en"/>
              <a:t>“</a:t>
            </a:r>
            <a:r>
              <a:rPr lang="en"/>
              <a:t>Require[s] a public school to make a good faith effort to complete an investigation and make any findings within sixty days after [a] report” of harassment or discrimination.”</a:t>
            </a:r>
            <a:endParaRPr/>
          </a:p>
        </p:txBody>
      </p:sp>
      <p:sp>
        <p:nvSpPr>
          <p:cNvPr id="227" name="Google Shape;227;p43"/>
          <p:cNvSpPr txBox="1"/>
          <p:nvPr/>
        </p:nvSpPr>
        <p:spPr>
          <a:xfrm>
            <a:off x="324000" y="33210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u="sng">
                <a:solidFill>
                  <a:schemeClr val="hlink"/>
                </a:solidFill>
                <a:hlinkClick r:id="rId3"/>
              </a:rPr>
              <a:t>C.R.S. 22-1-143</a:t>
            </a:r>
            <a:endParaRPr sz="2500">
              <a:solidFill>
                <a:schemeClr val="lt1"/>
              </a:solidFill>
            </a:endParaRPr>
          </a:p>
          <a:p>
            <a:pPr indent="0" lvl="0" marL="0" rtl="0" algn="l">
              <a:spcBef>
                <a:spcPts val="0"/>
              </a:spcBef>
              <a:spcAft>
                <a:spcPts val="0"/>
              </a:spcAft>
              <a:buNone/>
            </a:pPr>
            <a:r>
              <a:rPr lang="en" sz="2500">
                <a:solidFill>
                  <a:schemeClr val="lt1"/>
                </a:solidFill>
              </a:rPr>
              <a:t>Prevent Harassment or Discrimination in Schools</a:t>
            </a:r>
            <a:endParaRPr sz="2500">
              <a:solidFill>
                <a:schemeClr val="lt1"/>
              </a:solidFill>
            </a:endParaRPr>
          </a:p>
        </p:txBody>
      </p:sp>
      <p:pic>
        <p:nvPicPr>
          <p:cNvPr id="228" name="Google Shape;228;p43"/>
          <p:cNvPicPr preferRelativeResize="0"/>
          <p:nvPr/>
        </p:nvPicPr>
        <p:blipFill rotWithShape="1">
          <a:blip r:embed="rId4">
            <a:alphaModFix/>
          </a:blip>
          <a:srcRect b="8071" l="16528" r="16528" t="7844"/>
          <a:stretch/>
        </p:blipFill>
        <p:spPr>
          <a:xfrm>
            <a:off x="3835225" y="1233400"/>
            <a:ext cx="3929425" cy="370115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79"/>
          <p:cNvSpPr txBox="1"/>
          <p:nvPr>
            <p:ph idx="1" type="body"/>
          </p:nvPr>
        </p:nvSpPr>
        <p:spPr>
          <a:xfrm>
            <a:off x="3058000" y="160900"/>
            <a:ext cx="5578800" cy="4294500"/>
          </a:xfrm>
          <a:prstGeom prst="rect">
            <a:avLst/>
          </a:prstGeom>
        </p:spPr>
        <p:txBody>
          <a:bodyPr anchorCtr="0" anchor="t" bIns="34275" lIns="68575" spcFirstLastPara="1" rIns="68575" wrap="square" tIns="34275">
            <a:normAutofit/>
          </a:bodyPr>
          <a:lstStyle/>
          <a:p>
            <a:pPr indent="-342900" lvl="0" marL="457200" rtl="0" algn="l">
              <a:lnSpc>
                <a:spcPct val="115000"/>
              </a:lnSpc>
              <a:spcBef>
                <a:spcPts val="0"/>
              </a:spcBef>
              <a:spcAft>
                <a:spcPts val="0"/>
              </a:spcAft>
              <a:buClr>
                <a:srgbClr val="00205B"/>
              </a:buClr>
              <a:buSzPts val="1800"/>
              <a:buFont typeface="Arial"/>
              <a:buChar char="●"/>
            </a:pPr>
            <a:r>
              <a:rPr lang="en">
                <a:solidFill>
                  <a:srgbClr val="00205B"/>
                </a:solidFill>
              </a:rPr>
              <a:t>Look for and note consistencies and inconsistencies</a:t>
            </a:r>
            <a:endParaRPr>
              <a:solidFill>
                <a:srgbClr val="00205B"/>
              </a:solidFill>
            </a:endParaRPr>
          </a:p>
          <a:p>
            <a:pPr indent="-342900" lvl="1" marL="914400" rtl="0" algn="l">
              <a:lnSpc>
                <a:spcPct val="115000"/>
              </a:lnSpc>
              <a:spcBef>
                <a:spcPts val="0"/>
              </a:spcBef>
              <a:spcAft>
                <a:spcPts val="0"/>
              </a:spcAft>
              <a:buClr>
                <a:srgbClr val="00205B"/>
              </a:buClr>
              <a:buSzPts val="1800"/>
              <a:buFont typeface="Arial"/>
              <a:buChar char="○"/>
            </a:pPr>
            <a:r>
              <a:rPr lang="en" sz="1800">
                <a:solidFill>
                  <a:srgbClr val="00205B"/>
                </a:solidFill>
              </a:rPr>
              <a:t>Statements</a:t>
            </a:r>
            <a:endParaRPr sz="1800">
              <a:solidFill>
                <a:srgbClr val="00205B"/>
              </a:solidFill>
            </a:endParaRPr>
          </a:p>
          <a:p>
            <a:pPr indent="-342900" lvl="1" marL="914400" rtl="0" algn="l">
              <a:lnSpc>
                <a:spcPct val="115000"/>
              </a:lnSpc>
              <a:spcBef>
                <a:spcPts val="0"/>
              </a:spcBef>
              <a:spcAft>
                <a:spcPts val="0"/>
              </a:spcAft>
              <a:buClr>
                <a:srgbClr val="00205B"/>
              </a:buClr>
              <a:buSzPts val="1800"/>
              <a:buFont typeface="Arial"/>
              <a:buChar char="○"/>
            </a:pPr>
            <a:r>
              <a:rPr lang="en" sz="1800">
                <a:solidFill>
                  <a:srgbClr val="00205B"/>
                </a:solidFill>
              </a:rPr>
              <a:t>Written Reports</a:t>
            </a:r>
            <a:endParaRPr sz="1800">
              <a:solidFill>
                <a:srgbClr val="00205B"/>
              </a:solidFill>
            </a:endParaRPr>
          </a:p>
          <a:p>
            <a:pPr indent="-342900" lvl="1" marL="914400" rtl="0" algn="l">
              <a:lnSpc>
                <a:spcPct val="115000"/>
              </a:lnSpc>
              <a:spcBef>
                <a:spcPts val="0"/>
              </a:spcBef>
              <a:spcAft>
                <a:spcPts val="0"/>
              </a:spcAft>
              <a:buClr>
                <a:srgbClr val="00205B"/>
              </a:buClr>
              <a:buSzPts val="1800"/>
              <a:buFont typeface="Arial"/>
              <a:buChar char="○"/>
            </a:pPr>
            <a:r>
              <a:rPr lang="en" sz="1800">
                <a:solidFill>
                  <a:srgbClr val="00205B"/>
                </a:solidFill>
              </a:rPr>
              <a:t>Evidence Reports</a:t>
            </a:r>
            <a:endParaRPr sz="1800">
              <a:solidFill>
                <a:srgbClr val="00205B"/>
              </a:solidFill>
            </a:endParaRPr>
          </a:p>
          <a:p>
            <a:pPr indent="0" lvl="0" marL="0" rtl="0" algn="l">
              <a:lnSpc>
                <a:spcPct val="115000"/>
              </a:lnSpc>
              <a:spcBef>
                <a:spcPts val="1200"/>
              </a:spcBef>
              <a:spcAft>
                <a:spcPts val="0"/>
              </a:spcAft>
              <a:buNone/>
            </a:pPr>
            <a:r>
              <a:t/>
            </a:r>
            <a:endParaRPr sz="1600">
              <a:solidFill>
                <a:srgbClr val="666666"/>
              </a:solidFill>
              <a:latin typeface="Roboto"/>
              <a:ea typeface="Roboto"/>
              <a:cs typeface="Roboto"/>
              <a:sym typeface="Roboto"/>
            </a:endParaRPr>
          </a:p>
          <a:p>
            <a:pPr indent="0" lvl="0" marL="0" rtl="0" algn="l">
              <a:spcBef>
                <a:spcPts val="1200"/>
              </a:spcBef>
              <a:spcAft>
                <a:spcPts val="0"/>
              </a:spcAft>
              <a:buNone/>
            </a:pPr>
            <a:r>
              <a:t/>
            </a:r>
            <a:endParaRPr/>
          </a:p>
        </p:txBody>
      </p:sp>
      <p:sp>
        <p:nvSpPr>
          <p:cNvPr id="466" name="Google Shape;466;p79"/>
          <p:cNvSpPr txBox="1"/>
          <p:nvPr/>
        </p:nvSpPr>
        <p:spPr>
          <a:xfrm>
            <a:off x="124250" y="282175"/>
            <a:ext cx="2494800" cy="45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Credibility / Consistency</a:t>
            </a:r>
            <a:endParaRPr sz="2500">
              <a:solidFill>
                <a:schemeClr val="lt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80"/>
          <p:cNvSpPr txBox="1"/>
          <p:nvPr>
            <p:ph idx="1" type="body"/>
          </p:nvPr>
        </p:nvSpPr>
        <p:spPr>
          <a:xfrm>
            <a:off x="3058000" y="160900"/>
            <a:ext cx="5578800" cy="4660800"/>
          </a:xfrm>
          <a:prstGeom prst="rect">
            <a:avLst/>
          </a:prstGeom>
        </p:spPr>
        <p:txBody>
          <a:bodyPr anchorCtr="0" anchor="t" bIns="34275" lIns="68575" spcFirstLastPara="1" rIns="68575" wrap="square" tIns="34275">
            <a:normAutofit fontScale="40000" lnSpcReduction="10000"/>
          </a:bodyPr>
          <a:lstStyle/>
          <a:p>
            <a:pPr indent="-330200" lvl="0" marL="457200" rtl="0" algn="l">
              <a:lnSpc>
                <a:spcPct val="115000"/>
              </a:lnSpc>
              <a:spcBef>
                <a:spcPts val="0"/>
              </a:spcBef>
              <a:spcAft>
                <a:spcPts val="0"/>
              </a:spcAft>
              <a:buClr>
                <a:srgbClr val="00205B"/>
              </a:buClr>
              <a:buSzPct val="100000"/>
              <a:buFont typeface="Roboto"/>
              <a:buChar char="●"/>
            </a:pPr>
            <a:r>
              <a:rPr lang="en" sz="4000">
                <a:solidFill>
                  <a:srgbClr val="00205B"/>
                </a:solidFill>
              </a:rPr>
              <a:t>Regulations define the following as NOT relevant</a:t>
            </a:r>
            <a:r>
              <a:rPr lang="en" sz="4000"/>
              <a:t> (TIX)</a:t>
            </a:r>
            <a:endParaRPr sz="4000">
              <a:solidFill>
                <a:srgbClr val="00205B"/>
              </a:solidFill>
            </a:endParaRPr>
          </a:p>
          <a:p>
            <a:pPr indent="-317500" lvl="1" marL="914400" rtl="0" algn="l">
              <a:lnSpc>
                <a:spcPct val="115000"/>
              </a:lnSpc>
              <a:spcBef>
                <a:spcPts val="0"/>
              </a:spcBef>
              <a:spcAft>
                <a:spcPts val="0"/>
              </a:spcAft>
              <a:buClr>
                <a:srgbClr val="00205B"/>
              </a:buClr>
              <a:buSzPct val="100000"/>
              <a:buFont typeface="Arial"/>
              <a:buChar char="○"/>
            </a:pPr>
            <a:r>
              <a:rPr lang="en" sz="3500">
                <a:solidFill>
                  <a:srgbClr val="00205B"/>
                </a:solidFill>
              </a:rPr>
              <a:t>Medical treatment records unless both parties agree</a:t>
            </a:r>
            <a:endParaRPr sz="3500">
              <a:solidFill>
                <a:srgbClr val="00205B"/>
              </a:solidFill>
            </a:endParaRPr>
          </a:p>
          <a:p>
            <a:pPr indent="-317500" lvl="1" marL="914400" rtl="0" algn="l">
              <a:lnSpc>
                <a:spcPct val="115000"/>
              </a:lnSpc>
              <a:spcBef>
                <a:spcPts val="0"/>
              </a:spcBef>
              <a:spcAft>
                <a:spcPts val="0"/>
              </a:spcAft>
              <a:buClr>
                <a:srgbClr val="00205B"/>
              </a:buClr>
              <a:buSzPct val="100000"/>
              <a:buFont typeface="Arial"/>
              <a:buChar char="○"/>
            </a:pPr>
            <a:r>
              <a:rPr lang="en" sz="3500">
                <a:solidFill>
                  <a:srgbClr val="00205B"/>
                </a:solidFill>
              </a:rPr>
              <a:t>Privileged information</a:t>
            </a:r>
            <a:endParaRPr sz="3500">
              <a:solidFill>
                <a:srgbClr val="00205B"/>
              </a:solidFill>
            </a:endParaRPr>
          </a:p>
          <a:p>
            <a:pPr indent="-317500" lvl="1" marL="914400" rtl="0" algn="l">
              <a:lnSpc>
                <a:spcPct val="115000"/>
              </a:lnSpc>
              <a:spcBef>
                <a:spcPts val="0"/>
              </a:spcBef>
              <a:spcAft>
                <a:spcPts val="0"/>
              </a:spcAft>
              <a:buClr>
                <a:srgbClr val="00205B"/>
              </a:buClr>
              <a:buSzPct val="100000"/>
              <a:buFont typeface="Arial"/>
              <a:buChar char="○"/>
            </a:pPr>
            <a:r>
              <a:rPr lang="en" sz="3500">
                <a:solidFill>
                  <a:srgbClr val="00205B"/>
                </a:solidFill>
              </a:rPr>
              <a:t>Questions and evidence about the complainant’s sexual predisposition or prior sexual behavior unless they are offered to prove that someone other than the respondent committed the sexual harassment, or if the questions and evidence concern specific incidents of the complainant’s prior sexual behaviors with the respondent and are offered to prove consent</a:t>
            </a:r>
            <a:endParaRPr sz="3500">
              <a:solidFill>
                <a:srgbClr val="00205B"/>
              </a:solidFill>
            </a:endParaRPr>
          </a:p>
          <a:p>
            <a:pPr indent="0" lvl="0" marL="914400" rtl="0" algn="l">
              <a:lnSpc>
                <a:spcPct val="115000"/>
              </a:lnSpc>
              <a:spcBef>
                <a:spcPts val="0"/>
              </a:spcBef>
              <a:spcAft>
                <a:spcPts val="0"/>
              </a:spcAft>
              <a:buNone/>
            </a:pPr>
            <a:r>
              <a:t/>
            </a:r>
            <a:endParaRPr sz="1800">
              <a:solidFill>
                <a:srgbClr val="00205B"/>
              </a:solidFill>
            </a:endParaRPr>
          </a:p>
          <a:p>
            <a:pPr indent="-330200" lvl="0" marL="457200" rtl="0" algn="l">
              <a:lnSpc>
                <a:spcPct val="115000"/>
              </a:lnSpc>
              <a:spcBef>
                <a:spcPts val="0"/>
              </a:spcBef>
              <a:spcAft>
                <a:spcPts val="0"/>
              </a:spcAft>
              <a:buClr>
                <a:srgbClr val="00205B"/>
              </a:buClr>
              <a:buSzPct val="100000"/>
              <a:buFont typeface="Arial"/>
              <a:buChar char="●"/>
            </a:pPr>
            <a:r>
              <a:rPr lang="en" sz="4000">
                <a:solidFill>
                  <a:srgbClr val="00205B"/>
                </a:solidFill>
              </a:rPr>
              <a:t>Ordinary meaning</a:t>
            </a:r>
            <a:endParaRPr sz="4000">
              <a:solidFill>
                <a:srgbClr val="00205B"/>
              </a:solidFill>
            </a:endParaRPr>
          </a:p>
          <a:p>
            <a:pPr indent="-317500" lvl="1" marL="914400" rtl="0" algn="l">
              <a:lnSpc>
                <a:spcPct val="115000"/>
              </a:lnSpc>
              <a:spcBef>
                <a:spcPts val="0"/>
              </a:spcBef>
              <a:spcAft>
                <a:spcPts val="0"/>
              </a:spcAft>
              <a:buClr>
                <a:srgbClr val="00205B"/>
              </a:buClr>
              <a:buSzPct val="100000"/>
              <a:buFont typeface="Arial"/>
              <a:buChar char="○"/>
            </a:pPr>
            <a:r>
              <a:rPr lang="en" sz="3500">
                <a:solidFill>
                  <a:srgbClr val="00205B"/>
                </a:solidFill>
              </a:rPr>
              <a:t>Does the evidence tend to make a fact more or less likely to be true?</a:t>
            </a:r>
            <a:endParaRPr sz="3500">
              <a:solidFill>
                <a:srgbClr val="00205B"/>
              </a:solidFill>
            </a:endParaRPr>
          </a:p>
          <a:p>
            <a:pPr indent="-304800" lvl="2" marL="1371600" rtl="0" algn="l">
              <a:lnSpc>
                <a:spcPct val="115000"/>
              </a:lnSpc>
              <a:spcBef>
                <a:spcPts val="0"/>
              </a:spcBef>
              <a:spcAft>
                <a:spcPts val="0"/>
              </a:spcAft>
              <a:buClr>
                <a:srgbClr val="00205B"/>
              </a:buClr>
              <a:buSzPct val="100000"/>
              <a:buFont typeface="Arial"/>
              <a:buChar char="■"/>
            </a:pPr>
            <a:r>
              <a:rPr lang="en" sz="3000">
                <a:solidFill>
                  <a:srgbClr val="00205B"/>
                </a:solidFill>
              </a:rPr>
              <a:t>Is it related to this specific situation?</a:t>
            </a:r>
            <a:endParaRPr sz="3000">
              <a:solidFill>
                <a:srgbClr val="00205B"/>
              </a:solidFill>
            </a:endParaRPr>
          </a:p>
          <a:p>
            <a:pPr indent="-304800" lvl="2" marL="1371600" rtl="0" algn="l">
              <a:lnSpc>
                <a:spcPct val="115000"/>
              </a:lnSpc>
              <a:spcBef>
                <a:spcPts val="0"/>
              </a:spcBef>
              <a:spcAft>
                <a:spcPts val="0"/>
              </a:spcAft>
              <a:buClr>
                <a:srgbClr val="00205B"/>
              </a:buClr>
              <a:buSzPct val="100000"/>
              <a:buFont typeface="Arial"/>
              <a:buChar char="■"/>
            </a:pPr>
            <a:r>
              <a:rPr lang="en" sz="3000">
                <a:solidFill>
                  <a:srgbClr val="00205B"/>
                </a:solidFill>
              </a:rPr>
              <a:t>Is it going to help me determine whether this situation happened or not?</a:t>
            </a:r>
            <a:endParaRPr sz="3000">
              <a:solidFill>
                <a:srgbClr val="00205B"/>
              </a:solidFill>
            </a:endParaRPr>
          </a:p>
          <a:p>
            <a:pPr indent="0" lvl="0" marL="1371600" rtl="0" algn="l">
              <a:lnSpc>
                <a:spcPct val="115000"/>
              </a:lnSpc>
              <a:spcBef>
                <a:spcPts val="0"/>
              </a:spcBef>
              <a:spcAft>
                <a:spcPts val="0"/>
              </a:spcAft>
              <a:buNone/>
            </a:pPr>
            <a:r>
              <a:t/>
            </a:r>
            <a:endParaRPr sz="2500">
              <a:solidFill>
                <a:srgbClr val="00205B"/>
              </a:solidFill>
            </a:endParaRPr>
          </a:p>
          <a:p>
            <a:pPr indent="-317500" lvl="1" marL="914400" rtl="0" algn="l">
              <a:lnSpc>
                <a:spcPct val="115000"/>
              </a:lnSpc>
              <a:spcBef>
                <a:spcPts val="0"/>
              </a:spcBef>
              <a:spcAft>
                <a:spcPts val="0"/>
              </a:spcAft>
              <a:buClr>
                <a:srgbClr val="00205B"/>
              </a:buClr>
              <a:buSzPct val="100000"/>
              <a:buFont typeface="Arial"/>
              <a:buChar char="○"/>
            </a:pPr>
            <a:r>
              <a:rPr lang="en" sz="3500">
                <a:solidFill>
                  <a:srgbClr val="00205B"/>
                </a:solidFill>
              </a:rPr>
              <a:t>Inculpatory- Suggests respondent is responsible</a:t>
            </a:r>
            <a:endParaRPr sz="3500">
              <a:solidFill>
                <a:srgbClr val="00205B"/>
              </a:solidFill>
            </a:endParaRPr>
          </a:p>
          <a:p>
            <a:pPr indent="-317500" lvl="1" marL="914400" rtl="0" algn="l">
              <a:lnSpc>
                <a:spcPct val="115000"/>
              </a:lnSpc>
              <a:spcBef>
                <a:spcPts val="0"/>
              </a:spcBef>
              <a:spcAft>
                <a:spcPts val="0"/>
              </a:spcAft>
              <a:buClr>
                <a:srgbClr val="00205B"/>
              </a:buClr>
              <a:buSzPct val="100000"/>
              <a:buFont typeface="Arial"/>
              <a:buChar char="○"/>
            </a:pPr>
            <a:r>
              <a:rPr lang="en" sz="3500">
                <a:solidFill>
                  <a:srgbClr val="00205B"/>
                </a:solidFill>
              </a:rPr>
              <a:t>Exculpatory- Suggests respondent is not responsible</a:t>
            </a:r>
            <a:endParaRPr/>
          </a:p>
        </p:txBody>
      </p:sp>
      <p:sp>
        <p:nvSpPr>
          <p:cNvPr id="472" name="Google Shape;472;p80"/>
          <p:cNvSpPr txBox="1"/>
          <p:nvPr/>
        </p:nvSpPr>
        <p:spPr>
          <a:xfrm>
            <a:off x="124250" y="282175"/>
            <a:ext cx="2494800" cy="45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Relevancy</a:t>
            </a:r>
            <a:endParaRPr sz="2500">
              <a:solidFill>
                <a:schemeClr val="lt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6" name="Shape 476"/>
        <p:cNvGrpSpPr/>
        <p:nvPr/>
      </p:nvGrpSpPr>
      <p:grpSpPr>
        <a:xfrm>
          <a:off x="0" y="0"/>
          <a:ext cx="0" cy="0"/>
          <a:chOff x="0" y="0"/>
          <a:chExt cx="0" cy="0"/>
        </a:xfrm>
      </p:grpSpPr>
      <p:sp>
        <p:nvSpPr>
          <p:cNvPr id="477" name="Google Shape;477;p81"/>
          <p:cNvSpPr txBox="1"/>
          <p:nvPr>
            <p:ph idx="1" type="body"/>
          </p:nvPr>
        </p:nvSpPr>
        <p:spPr>
          <a:xfrm>
            <a:off x="3058000" y="160900"/>
            <a:ext cx="5578800" cy="4294500"/>
          </a:xfrm>
          <a:prstGeom prst="rect">
            <a:avLst/>
          </a:prstGeom>
        </p:spPr>
        <p:txBody>
          <a:bodyPr anchorCtr="0" anchor="t" bIns="34275" lIns="68575" spcFirstLastPara="1" rIns="68575" wrap="square" tIns="34275">
            <a:normAutofit/>
          </a:bodyPr>
          <a:lstStyle/>
          <a:p>
            <a:pPr indent="-342900" lvl="0" marL="457200" rtl="0" algn="l">
              <a:lnSpc>
                <a:spcPct val="115000"/>
              </a:lnSpc>
              <a:spcBef>
                <a:spcPts val="0"/>
              </a:spcBef>
              <a:spcAft>
                <a:spcPts val="0"/>
              </a:spcAft>
              <a:buClr>
                <a:srgbClr val="666666"/>
              </a:buClr>
              <a:buSzPts val="1800"/>
              <a:buFont typeface="Arial"/>
              <a:buChar char="●"/>
            </a:pPr>
            <a:r>
              <a:rPr lang="en">
                <a:solidFill>
                  <a:srgbClr val="666666"/>
                </a:solidFill>
              </a:rPr>
              <a:t>Greater than 50% chance the Respondent is Responsible for the alleged conduct/policy violation</a:t>
            </a:r>
            <a:endParaRPr>
              <a:solidFill>
                <a:srgbClr val="666666"/>
              </a:solidFill>
            </a:endParaRPr>
          </a:p>
          <a:p>
            <a:pPr indent="-298450" lvl="1" marL="914400" rtl="0" algn="l">
              <a:lnSpc>
                <a:spcPct val="115000"/>
              </a:lnSpc>
              <a:spcBef>
                <a:spcPts val="0"/>
              </a:spcBef>
              <a:spcAft>
                <a:spcPts val="0"/>
              </a:spcAft>
              <a:buClr>
                <a:srgbClr val="666666"/>
              </a:buClr>
              <a:buSzPts val="1100"/>
              <a:buFont typeface="Roboto"/>
              <a:buChar char="○"/>
            </a:pPr>
            <a:r>
              <a:rPr lang="en">
                <a:solidFill>
                  <a:srgbClr val="666666"/>
                </a:solidFill>
              </a:rPr>
              <a:t>More likely than not</a:t>
            </a:r>
            <a:endParaRPr>
              <a:solidFill>
                <a:srgbClr val="666666"/>
              </a:solidFill>
            </a:endParaRPr>
          </a:p>
          <a:p>
            <a:pPr indent="-298450" lvl="1" marL="914400" rtl="0" algn="l">
              <a:lnSpc>
                <a:spcPct val="115000"/>
              </a:lnSpc>
              <a:spcBef>
                <a:spcPts val="0"/>
              </a:spcBef>
              <a:spcAft>
                <a:spcPts val="0"/>
              </a:spcAft>
              <a:buClr>
                <a:srgbClr val="666666"/>
              </a:buClr>
              <a:buSzPts val="1100"/>
              <a:buFont typeface="Roboto"/>
              <a:buChar char="○"/>
            </a:pPr>
            <a:r>
              <a:rPr lang="en">
                <a:solidFill>
                  <a:srgbClr val="666666"/>
                </a:solidFill>
              </a:rPr>
              <a:t>50% plus a feather</a:t>
            </a:r>
            <a:endParaRPr>
              <a:solidFill>
                <a:srgbClr val="666666"/>
              </a:solidFill>
            </a:endParaRPr>
          </a:p>
          <a:p>
            <a:pPr indent="0" lvl="0" marL="0" rtl="0" algn="l">
              <a:lnSpc>
                <a:spcPct val="115000"/>
              </a:lnSpc>
              <a:spcBef>
                <a:spcPts val="1200"/>
              </a:spcBef>
              <a:spcAft>
                <a:spcPts val="0"/>
              </a:spcAft>
              <a:buNone/>
            </a:pPr>
            <a:r>
              <a:t/>
            </a:r>
            <a:endParaRPr sz="1600">
              <a:solidFill>
                <a:srgbClr val="666666"/>
              </a:solidFill>
              <a:latin typeface="Roboto"/>
              <a:ea typeface="Roboto"/>
              <a:cs typeface="Roboto"/>
              <a:sym typeface="Roboto"/>
            </a:endParaRPr>
          </a:p>
          <a:p>
            <a:pPr indent="0" lvl="0" marL="0" rtl="0" algn="l">
              <a:spcBef>
                <a:spcPts val="1200"/>
              </a:spcBef>
              <a:spcAft>
                <a:spcPts val="0"/>
              </a:spcAft>
              <a:buNone/>
            </a:pPr>
            <a:r>
              <a:t/>
            </a:r>
            <a:endParaRPr/>
          </a:p>
        </p:txBody>
      </p:sp>
      <p:sp>
        <p:nvSpPr>
          <p:cNvPr id="478" name="Google Shape;478;p81"/>
          <p:cNvSpPr txBox="1"/>
          <p:nvPr/>
        </p:nvSpPr>
        <p:spPr>
          <a:xfrm>
            <a:off x="124250" y="282175"/>
            <a:ext cx="2494800" cy="45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Preponderance</a:t>
            </a:r>
            <a:r>
              <a:rPr lang="en" sz="2500">
                <a:solidFill>
                  <a:schemeClr val="lt1"/>
                </a:solidFill>
              </a:rPr>
              <a:t> of Evidence Standard</a:t>
            </a:r>
            <a:endParaRPr sz="2500">
              <a:solidFill>
                <a:schemeClr val="lt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2" name="Shape 482"/>
        <p:cNvGrpSpPr/>
        <p:nvPr/>
      </p:nvGrpSpPr>
      <p:grpSpPr>
        <a:xfrm>
          <a:off x="0" y="0"/>
          <a:ext cx="0" cy="0"/>
          <a:chOff x="0" y="0"/>
          <a:chExt cx="0" cy="0"/>
        </a:xfrm>
      </p:grpSpPr>
      <p:sp>
        <p:nvSpPr>
          <p:cNvPr id="483" name="Google Shape;483;p82"/>
          <p:cNvSpPr txBox="1"/>
          <p:nvPr>
            <p:ph idx="1" type="body"/>
          </p:nvPr>
        </p:nvSpPr>
        <p:spPr>
          <a:xfrm>
            <a:off x="3058000" y="160900"/>
            <a:ext cx="5578800" cy="4660800"/>
          </a:xfrm>
          <a:prstGeom prst="rect">
            <a:avLst/>
          </a:prstGeom>
        </p:spPr>
        <p:txBody>
          <a:bodyPr anchorCtr="0" anchor="t" bIns="34275" lIns="68575" spcFirstLastPara="1" rIns="68575" wrap="square" tIns="34275">
            <a:normAutofit fontScale="92500" lnSpcReduction="20000"/>
          </a:bodyPr>
          <a:lstStyle/>
          <a:p>
            <a:pPr indent="-316706" lvl="0" marL="457200" rtl="0" algn="l">
              <a:lnSpc>
                <a:spcPct val="115000"/>
              </a:lnSpc>
              <a:spcBef>
                <a:spcPts val="0"/>
              </a:spcBef>
              <a:spcAft>
                <a:spcPts val="0"/>
              </a:spcAft>
              <a:buClr>
                <a:srgbClr val="00205B"/>
              </a:buClr>
              <a:buSzPct val="100000"/>
              <a:buChar char="●"/>
            </a:pPr>
            <a:r>
              <a:rPr lang="en" sz="1500">
                <a:solidFill>
                  <a:srgbClr val="00205B"/>
                </a:solidFill>
              </a:rPr>
              <a:t>Consider type of evidence when engaging in fact finding</a:t>
            </a:r>
            <a:endParaRPr sz="1500">
              <a:solidFill>
                <a:srgbClr val="00205B"/>
              </a:solidFill>
            </a:endParaRPr>
          </a:p>
          <a:p>
            <a:pPr indent="-316706" lvl="0" marL="457200" rtl="0" algn="l">
              <a:lnSpc>
                <a:spcPct val="115000"/>
              </a:lnSpc>
              <a:spcBef>
                <a:spcPts val="1200"/>
              </a:spcBef>
              <a:spcAft>
                <a:spcPts val="0"/>
              </a:spcAft>
              <a:buClr>
                <a:srgbClr val="00205B"/>
              </a:buClr>
              <a:buSzPct val="100000"/>
              <a:buChar char="●"/>
            </a:pPr>
            <a:r>
              <a:rPr lang="en" sz="1500">
                <a:solidFill>
                  <a:srgbClr val="00205B"/>
                </a:solidFill>
              </a:rPr>
              <a:t>More likely to meet preponderance of evidence standard</a:t>
            </a:r>
            <a:endParaRPr sz="1500">
              <a:solidFill>
                <a:srgbClr val="00205B"/>
              </a:solidFill>
            </a:endParaRPr>
          </a:p>
          <a:p>
            <a:pPr indent="-316706" lvl="1" marL="914400" rtl="0" algn="l">
              <a:lnSpc>
                <a:spcPct val="115000"/>
              </a:lnSpc>
              <a:spcBef>
                <a:spcPts val="1200"/>
              </a:spcBef>
              <a:spcAft>
                <a:spcPts val="0"/>
              </a:spcAft>
              <a:buClr>
                <a:srgbClr val="00205B"/>
              </a:buClr>
              <a:buSzPct val="100000"/>
              <a:buChar char="○"/>
            </a:pPr>
            <a:r>
              <a:rPr lang="en" sz="1500">
                <a:solidFill>
                  <a:srgbClr val="00205B"/>
                </a:solidFill>
              </a:rPr>
              <a:t>Direct Information</a:t>
            </a:r>
            <a:endParaRPr sz="1500">
              <a:solidFill>
                <a:srgbClr val="00205B"/>
              </a:solidFill>
            </a:endParaRPr>
          </a:p>
          <a:p>
            <a:pPr indent="-316706" lvl="1" marL="914400" rtl="0" algn="l">
              <a:lnSpc>
                <a:spcPct val="115000"/>
              </a:lnSpc>
              <a:spcBef>
                <a:spcPts val="1200"/>
              </a:spcBef>
              <a:spcAft>
                <a:spcPts val="0"/>
              </a:spcAft>
              <a:buClr>
                <a:srgbClr val="00205B"/>
              </a:buClr>
              <a:buSzPct val="100000"/>
              <a:buChar char="○"/>
            </a:pPr>
            <a:r>
              <a:rPr lang="en" sz="1500">
                <a:solidFill>
                  <a:srgbClr val="00205B"/>
                </a:solidFill>
              </a:rPr>
              <a:t>Documentary Information</a:t>
            </a:r>
            <a:endParaRPr sz="1500">
              <a:solidFill>
                <a:srgbClr val="00205B"/>
              </a:solidFill>
            </a:endParaRPr>
          </a:p>
          <a:p>
            <a:pPr indent="-316706" lvl="0" marL="457200" rtl="0" algn="l">
              <a:lnSpc>
                <a:spcPct val="115000"/>
              </a:lnSpc>
              <a:spcBef>
                <a:spcPts val="1200"/>
              </a:spcBef>
              <a:spcAft>
                <a:spcPts val="0"/>
              </a:spcAft>
              <a:buClr>
                <a:srgbClr val="00205B"/>
              </a:buClr>
              <a:buSzPct val="100000"/>
              <a:buChar char="●"/>
            </a:pPr>
            <a:r>
              <a:rPr lang="en" sz="1500">
                <a:solidFill>
                  <a:srgbClr val="00205B"/>
                </a:solidFill>
              </a:rPr>
              <a:t>Less likely to meet preponderance of evidence standard</a:t>
            </a:r>
            <a:endParaRPr sz="1500">
              <a:solidFill>
                <a:srgbClr val="00205B"/>
              </a:solidFill>
            </a:endParaRPr>
          </a:p>
          <a:p>
            <a:pPr indent="-316706" lvl="1" marL="914400" rtl="0" algn="l">
              <a:lnSpc>
                <a:spcPct val="115000"/>
              </a:lnSpc>
              <a:spcBef>
                <a:spcPts val="1200"/>
              </a:spcBef>
              <a:spcAft>
                <a:spcPts val="0"/>
              </a:spcAft>
              <a:buClr>
                <a:srgbClr val="00205B"/>
              </a:buClr>
              <a:buSzPct val="100000"/>
              <a:buChar char="○"/>
            </a:pPr>
            <a:r>
              <a:rPr lang="en" sz="1500">
                <a:solidFill>
                  <a:srgbClr val="00205B"/>
                </a:solidFill>
              </a:rPr>
              <a:t>Circumstantial Information</a:t>
            </a:r>
            <a:endParaRPr sz="1500">
              <a:solidFill>
                <a:srgbClr val="00205B"/>
              </a:solidFill>
            </a:endParaRPr>
          </a:p>
          <a:p>
            <a:pPr indent="-316706" lvl="1" marL="914400" rtl="0" algn="l">
              <a:lnSpc>
                <a:spcPct val="115000"/>
              </a:lnSpc>
              <a:spcBef>
                <a:spcPts val="1200"/>
              </a:spcBef>
              <a:spcAft>
                <a:spcPts val="0"/>
              </a:spcAft>
              <a:buClr>
                <a:srgbClr val="00205B"/>
              </a:buClr>
              <a:buSzPct val="100000"/>
              <a:buChar char="○"/>
            </a:pPr>
            <a:r>
              <a:rPr lang="en" sz="1500">
                <a:solidFill>
                  <a:srgbClr val="00205B"/>
                </a:solidFill>
              </a:rPr>
              <a:t>Hearsay Information</a:t>
            </a:r>
            <a:endParaRPr sz="1500">
              <a:solidFill>
                <a:srgbClr val="00205B"/>
              </a:solidFill>
            </a:endParaRPr>
          </a:p>
          <a:p>
            <a:pPr indent="-316706" lvl="0" marL="457200" rtl="0" algn="l">
              <a:lnSpc>
                <a:spcPct val="115000"/>
              </a:lnSpc>
              <a:spcBef>
                <a:spcPts val="1200"/>
              </a:spcBef>
              <a:spcAft>
                <a:spcPts val="0"/>
              </a:spcAft>
              <a:buClr>
                <a:srgbClr val="00205B"/>
              </a:buClr>
              <a:buSzPct val="100000"/>
              <a:buChar char="●"/>
            </a:pPr>
            <a:r>
              <a:rPr lang="en" sz="1500">
                <a:solidFill>
                  <a:srgbClr val="00205B"/>
                </a:solidFill>
              </a:rPr>
              <a:t>Is the information disputed? </a:t>
            </a:r>
            <a:endParaRPr sz="1500">
              <a:solidFill>
                <a:srgbClr val="00205B"/>
              </a:solidFill>
            </a:endParaRPr>
          </a:p>
          <a:p>
            <a:pPr indent="-316706" lvl="1" marL="914400" rtl="0" algn="l">
              <a:lnSpc>
                <a:spcPct val="115000"/>
              </a:lnSpc>
              <a:spcBef>
                <a:spcPts val="0"/>
              </a:spcBef>
              <a:spcAft>
                <a:spcPts val="0"/>
              </a:spcAft>
              <a:buClr>
                <a:srgbClr val="00205B"/>
              </a:buClr>
              <a:buSzPct val="100000"/>
              <a:buChar char="○"/>
            </a:pPr>
            <a:r>
              <a:rPr lang="en" sz="1500">
                <a:solidFill>
                  <a:srgbClr val="00205B"/>
                </a:solidFill>
              </a:rPr>
              <a:t>If no, this information can be considered a fact</a:t>
            </a:r>
            <a:endParaRPr sz="1500">
              <a:solidFill>
                <a:srgbClr val="00205B"/>
              </a:solidFill>
            </a:endParaRPr>
          </a:p>
          <a:p>
            <a:pPr indent="0" lvl="0" marL="914400" rtl="0" algn="l">
              <a:lnSpc>
                <a:spcPct val="115000"/>
              </a:lnSpc>
              <a:spcBef>
                <a:spcPts val="0"/>
              </a:spcBef>
              <a:spcAft>
                <a:spcPts val="0"/>
              </a:spcAft>
              <a:buNone/>
            </a:pPr>
            <a:r>
              <a:t/>
            </a:r>
            <a:endParaRPr sz="1500">
              <a:solidFill>
                <a:srgbClr val="00205B"/>
              </a:solidFill>
            </a:endParaRPr>
          </a:p>
          <a:p>
            <a:pPr indent="-316706" lvl="0" marL="457200" rtl="0" algn="l">
              <a:lnSpc>
                <a:spcPct val="115000"/>
              </a:lnSpc>
              <a:spcBef>
                <a:spcPts val="0"/>
              </a:spcBef>
              <a:spcAft>
                <a:spcPts val="0"/>
              </a:spcAft>
              <a:buClr>
                <a:srgbClr val="00205B"/>
              </a:buClr>
              <a:buSzPct val="100000"/>
              <a:buChar char="●"/>
            </a:pPr>
            <a:r>
              <a:rPr lang="en" sz="1500">
                <a:solidFill>
                  <a:srgbClr val="00205B"/>
                </a:solidFill>
              </a:rPr>
              <a:t>Does the other evidence corroborate the information?</a:t>
            </a:r>
            <a:endParaRPr sz="1500">
              <a:solidFill>
                <a:srgbClr val="00205B"/>
              </a:solidFill>
            </a:endParaRPr>
          </a:p>
          <a:p>
            <a:pPr indent="-316706" lvl="2" marL="1371600" rtl="0" algn="l">
              <a:lnSpc>
                <a:spcPct val="115000"/>
              </a:lnSpc>
              <a:spcBef>
                <a:spcPts val="0"/>
              </a:spcBef>
              <a:spcAft>
                <a:spcPts val="0"/>
              </a:spcAft>
              <a:buClr>
                <a:srgbClr val="00205B"/>
              </a:buClr>
              <a:buSzPct val="100000"/>
              <a:buChar char="■"/>
            </a:pPr>
            <a:r>
              <a:rPr lang="en" sz="1500">
                <a:solidFill>
                  <a:srgbClr val="00205B"/>
                </a:solidFill>
              </a:rPr>
              <a:t>Consistencies</a:t>
            </a:r>
            <a:endParaRPr sz="1500">
              <a:solidFill>
                <a:srgbClr val="00205B"/>
              </a:solidFill>
            </a:endParaRPr>
          </a:p>
          <a:p>
            <a:pPr indent="-316706" lvl="2" marL="1371600" rtl="0" algn="l">
              <a:lnSpc>
                <a:spcPct val="115000"/>
              </a:lnSpc>
              <a:spcBef>
                <a:spcPts val="0"/>
              </a:spcBef>
              <a:spcAft>
                <a:spcPts val="0"/>
              </a:spcAft>
              <a:buClr>
                <a:srgbClr val="00205B"/>
              </a:buClr>
              <a:buSzPct val="100000"/>
              <a:buChar char="■"/>
            </a:pPr>
            <a:r>
              <a:rPr lang="en" sz="1500">
                <a:solidFill>
                  <a:srgbClr val="00205B"/>
                </a:solidFill>
              </a:rPr>
              <a:t>Inconsistencies</a:t>
            </a:r>
            <a:endParaRPr sz="1500">
              <a:solidFill>
                <a:srgbClr val="00205B"/>
              </a:solidFill>
            </a:endParaRPr>
          </a:p>
          <a:p>
            <a:pPr indent="0" lvl="0" marL="863600" rtl="0" algn="l">
              <a:lnSpc>
                <a:spcPct val="115000"/>
              </a:lnSpc>
              <a:spcBef>
                <a:spcPts val="0"/>
              </a:spcBef>
              <a:spcAft>
                <a:spcPts val="0"/>
              </a:spcAft>
              <a:buNone/>
            </a:pPr>
            <a:r>
              <a:t/>
            </a:r>
            <a:endParaRPr sz="1500">
              <a:solidFill>
                <a:srgbClr val="00205B"/>
              </a:solidFill>
            </a:endParaRPr>
          </a:p>
          <a:p>
            <a:pPr indent="-316706" lvl="0" marL="457200" rtl="0" algn="l">
              <a:lnSpc>
                <a:spcPct val="115000"/>
              </a:lnSpc>
              <a:spcBef>
                <a:spcPts val="0"/>
              </a:spcBef>
              <a:spcAft>
                <a:spcPts val="0"/>
              </a:spcAft>
              <a:buClr>
                <a:srgbClr val="00205B"/>
              </a:buClr>
              <a:buSzPct val="100000"/>
              <a:buChar char="●"/>
            </a:pPr>
            <a:r>
              <a:rPr lang="en" sz="1500">
                <a:solidFill>
                  <a:srgbClr val="00205B"/>
                </a:solidFill>
              </a:rPr>
              <a:t>Evaluating Witness/Reviewing Evidence</a:t>
            </a:r>
            <a:endParaRPr sz="1500">
              <a:solidFill>
                <a:srgbClr val="00205B"/>
              </a:solidFill>
            </a:endParaRPr>
          </a:p>
          <a:p>
            <a:pPr indent="-316706" lvl="1" marL="914400" rtl="0" algn="l">
              <a:lnSpc>
                <a:spcPct val="115000"/>
              </a:lnSpc>
              <a:spcBef>
                <a:spcPts val="0"/>
              </a:spcBef>
              <a:spcAft>
                <a:spcPts val="0"/>
              </a:spcAft>
              <a:buClr>
                <a:srgbClr val="00205B"/>
              </a:buClr>
              <a:buSzPct val="100000"/>
              <a:buChar char="○"/>
            </a:pPr>
            <a:r>
              <a:rPr lang="en" sz="1500">
                <a:solidFill>
                  <a:srgbClr val="00205B"/>
                </a:solidFill>
              </a:rPr>
              <a:t>Focus on behavior, not character</a:t>
            </a:r>
            <a:endParaRPr sz="1500">
              <a:solidFill>
                <a:srgbClr val="00205B"/>
              </a:solidFill>
            </a:endParaRPr>
          </a:p>
          <a:p>
            <a:pPr indent="0" lvl="0" marL="0" rtl="0" algn="l">
              <a:spcBef>
                <a:spcPts val="800"/>
              </a:spcBef>
              <a:spcAft>
                <a:spcPts val="0"/>
              </a:spcAft>
              <a:buNone/>
            </a:pPr>
            <a:r>
              <a:t/>
            </a:r>
            <a:endParaRPr>
              <a:solidFill>
                <a:srgbClr val="00205B"/>
              </a:solidFill>
            </a:endParaRPr>
          </a:p>
        </p:txBody>
      </p:sp>
      <p:sp>
        <p:nvSpPr>
          <p:cNvPr id="484" name="Google Shape;484;p82"/>
          <p:cNvSpPr txBox="1"/>
          <p:nvPr/>
        </p:nvSpPr>
        <p:spPr>
          <a:xfrm>
            <a:off x="124250" y="282175"/>
            <a:ext cx="2494800" cy="45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Fact Finding</a:t>
            </a:r>
            <a:endParaRPr sz="2500">
              <a:solidFill>
                <a:schemeClr val="lt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8" name="Shape 488"/>
        <p:cNvGrpSpPr/>
        <p:nvPr/>
      </p:nvGrpSpPr>
      <p:grpSpPr>
        <a:xfrm>
          <a:off x="0" y="0"/>
          <a:ext cx="0" cy="0"/>
          <a:chOff x="0" y="0"/>
          <a:chExt cx="0" cy="0"/>
        </a:xfrm>
      </p:grpSpPr>
      <p:sp>
        <p:nvSpPr>
          <p:cNvPr id="489" name="Google Shape;489;p83"/>
          <p:cNvSpPr txBox="1"/>
          <p:nvPr>
            <p:ph idx="1" type="body"/>
          </p:nvPr>
        </p:nvSpPr>
        <p:spPr>
          <a:xfrm>
            <a:off x="3058000" y="160900"/>
            <a:ext cx="5578800" cy="4660800"/>
          </a:xfrm>
          <a:prstGeom prst="rect">
            <a:avLst/>
          </a:prstGeom>
        </p:spPr>
        <p:txBody>
          <a:bodyPr anchorCtr="0" anchor="t" bIns="34275" lIns="68575" spcFirstLastPara="1" rIns="68575" wrap="square" tIns="34275">
            <a:normAutofit lnSpcReduction="10000"/>
          </a:bodyPr>
          <a:lstStyle/>
          <a:p>
            <a:pPr indent="-342900" lvl="0" marL="457200" rtl="0" algn="l">
              <a:lnSpc>
                <a:spcPct val="115000"/>
              </a:lnSpc>
              <a:spcBef>
                <a:spcPts val="0"/>
              </a:spcBef>
              <a:spcAft>
                <a:spcPts val="0"/>
              </a:spcAft>
              <a:buClr>
                <a:srgbClr val="00205B"/>
              </a:buClr>
              <a:buSzPts val="1800"/>
              <a:buChar char="●"/>
            </a:pPr>
            <a:r>
              <a:rPr lang="en"/>
              <a:t>Sanctions for R</a:t>
            </a:r>
            <a:r>
              <a:rPr lang="en"/>
              <a:t>espondent</a:t>
            </a:r>
            <a:r>
              <a:rPr lang="en"/>
              <a:t> s</a:t>
            </a:r>
            <a:r>
              <a:rPr lang="en"/>
              <a:t>hould almost always include positive interventions (i.e. education, training, behavioral intervention, intervention plan(s), restorative practices if appropriate)</a:t>
            </a:r>
            <a:endParaRPr/>
          </a:p>
          <a:p>
            <a:pPr indent="-177800" lvl="1" marL="520700" rtl="0" algn="l">
              <a:lnSpc>
                <a:spcPct val="115000"/>
              </a:lnSpc>
              <a:spcBef>
                <a:spcPts val="1200"/>
              </a:spcBef>
              <a:spcAft>
                <a:spcPts val="0"/>
              </a:spcAft>
              <a:buSzPts val="1800"/>
              <a:buChar char="○"/>
            </a:pPr>
            <a:r>
              <a:rPr lang="en"/>
              <a:t>Disciplinary actions may include suspension, expulsion, involuntary administrative transfer, involuntary class/schedule change, restricted access to </a:t>
            </a:r>
            <a:r>
              <a:rPr lang="en"/>
              <a:t>activities</a:t>
            </a:r>
            <a:r>
              <a:rPr lang="en"/>
              <a:t>, etc. </a:t>
            </a:r>
            <a:endParaRPr/>
          </a:p>
          <a:p>
            <a:pPr indent="0" lvl="0" marL="177800" rtl="0" algn="l">
              <a:lnSpc>
                <a:spcPct val="115000"/>
              </a:lnSpc>
              <a:spcBef>
                <a:spcPts val="1200"/>
              </a:spcBef>
              <a:spcAft>
                <a:spcPts val="0"/>
              </a:spcAft>
              <a:buNone/>
            </a:pPr>
            <a:r>
              <a:t/>
            </a:r>
            <a:endParaRPr/>
          </a:p>
          <a:p>
            <a:pPr indent="-342900" lvl="0" marL="457200" rtl="0" algn="l">
              <a:lnSpc>
                <a:spcPct val="115000"/>
              </a:lnSpc>
              <a:spcBef>
                <a:spcPts val="1200"/>
              </a:spcBef>
              <a:spcAft>
                <a:spcPts val="0"/>
              </a:spcAft>
              <a:buClr>
                <a:srgbClr val="00205B"/>
              </a:buClr>
              <a:buSzPts val="1800"/>
              <a:buChar char="●"/>
            </a:pPr>
            <a:r>
              <a:rPr lang="en"/>
              <a:t>Remedies for Complainant should restore equal access and may look similar to supportive measures (i.e. regular meetings with support staff, hallway escorts, academic support, mutual no contact agreements)</a:t>
            </a:r>
            <a:endParaRPr>
              <a:solidFill>
                <a:srgbClr val="00205B"/>
              </a:solidFill>
            </a:endParaRPr>
          </a:p>
          <a:p>
            <a:pPr indent="0" lvl="0" marL="0" rtl="0" algn="l">
              <a:spcBef>
                <a:spcPts val="1200"/>
              </a:spcBef>
              <a:spcAft>
                <a:spcPts val="0"/>
              </a:spcAft>
              <a:buNone/>
            </a:pPr>
            <a:r>
              <a:t/>
            </a:r>
            <a:endParaRPr>
              <a:solidFill>
                <a:srgbClr val="00205B"/>
              </a:solidFill>
            </a:endParaRPr>
          </a:p>
        </p:txBody>
      </p:sp>
      <p:sp>
        <p:nvSpPr>
          <p:cNvPr id="490" name="Google Shape;490;p83"/>
          <p:cNvSpPr txBox="1"/>
          <p:nvPr/>
        </p:nvSpPr>
        <p:spPr>
          <a:xfrm>
            <a:off x="124250" y="282175"/>
            <a:ext cx="2494800" cy="45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Sanctions/</a:t>
            </a:r>
            <a:endParaRPr sz="2500">
              <a:solidFill>
                <a:schemeClr val="lt1"/>
              </a:solidFill>
            </a:endParaRPr>
          </a:p>
          <a:p>
            <a:pPr indent="0" lvl="0" marL="0" rtl="0" algn="l">
              <a:spcBef>
                <a:spcPts val="0"/>
              </a:spcBef>
              <a:spcAft>
                <a:spcPts val="0"/>
              </a:spcAft>
              <a:buNone/>
            </a:pPr>
            <a:r>
              <a:rPr lang="en" sz="2500">
                <a:solidFill>
                  <a:schemeClr val="lt1"/>
                </a:solidFill>
              </a:rPr>
              <a:t>Remedies</a:t>
            </a:r>
            <a:endParaRPr sz="2500">
              <a:solidFill>
                <a:schemeClr val="lt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84"/>
          <p:cNvSpPr txBox="1"/>
          <p:nvPr>
            <p:ph idx="1" type="body"/>
          </p:nvPr>
        </p:nvSpPr>
        <p:spPr>
          <a:xfrm>
            <a:off x="3057994" y="472875"/>
            <a:ext cx="5578800" cy="32634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en"/>
              <a:t>C.R.S. 22-1-143 (Non-Title IX)</a:t>
            </a:r>
            <a:endParaRPr/>
          </a:p>
          <a:p>
            <a:pPr indent="0" lvl="0" marL="0" rtl="0" algn="l">
              <a:spcBef>
                <a:spcPts val="800"/>
              </a:spcBef>
              <a:spcAft>
                <a:spcPts val="0"/>
              </a:spcAft>
              <a:buNone/>
            </a:pPr>
            <a:r>
              <a:rPr lang="en" u="sng">
                <a:solidFill>
                  <a:schemeClr val="hlink"/>
                </a:solidFill>
                <a:hlinkClick r:id="rId3"/>
              </a:rPr>
              <a:t>Interview Documentation (Non-Title IX).docx</a:t>
            </a:r>
            <a:endParaRPr/>
          </a:p>
          <a:p>
            <a:pPr indent="0" lvl="0" marL="0" rtl="0" algn="l">
              <a:spcBef>
                <a:spcPts val="800"/>
              </a:spcBef>
              <a:spcAft>
                <a:spcPts val="0"/>
              </a:spcAft>
              <a:buNone/>
            </a:pPr>
            <a:r>
              <a:rPr lang="en" u="sng">
                <a:solidFill>
                  <a:schemeClr val="hlink"/>
                </a:solidFill>
                <a:hlinkClick r:id="rId4"/>
              </a:rPr>
              <a:t>Outcome of Investigation Report (Non-Title IX).docx</a:t>
            </a:r>
            <a:endParaRPr/>
          </a:p>
          <a:p>
            <a:pPr indent="0" lvl="0" marL="0" rtl="0" algn="l">
              <a:spcBef>
                <a:spcPts val="800"/>
              </a:spcBef>
              <a:spcAft>
                <a:spcPts val="0"/>
              </a:spcAft>
              <a:buNone/>
            </a:pPr>
            <a:r>
              <a:t/>
            </a:r>
            <a:endParaRPr/>
          </a:p>
          <a:p>
            <a:pPr indent="0" lvl="0" marL="0" rtl="0" algn="l">
              <a:spcBef>
                <a:spcPts val="800"/>
              </a:spcBef>
              <a:spcAft>
                <a:spcPts val="0"/>
              </a:spcAft>
              <a:buNone/>
            </a:pPr>
            <a:r>
              <a:rPr lang="en"/>
              <a:t>Title IX</a:t>
            </a:r>
            <a:endParaRPr/>
          </a:p>
          <a:p>
            <a:pPr indent="0" lvl="0" marL="0" rtl="0" algn="l">
              <a:spcBef>
                <a:spcPts val="800"/>
              </a:spcBef>
              <a:spcAft>
                <a:spcPts val="0"/>
              </a:spcAft>
              <a:buNone/>
            </a:pPr>
            <a:r>
              <a:rPr lang="en" u="sng">
                <a:solidFill>
                  <a:schemeClr val="hlink"/>
                </a:solidFill>
                <a:hlinkClick r:id="rId5"/>
              </a:rPr>
              <a:t>Title IX Interview Documentation Template 7.25.24.docx</a:t>
            </a:r>
            <a:endParaRPr/>
          </a:p>
          <a:p>
            <a:pPr indent="0" lvl="0" marL="0" rtl="0" algn="l">
              <a:spcBef>
                <a:spcPts val="800"/>
              </a:spcBef>
              <a:spcAft>
                <a:spcPts val="0"/>
              </a:spcAft>
              <a:buNone/>
            </a:pPr>
            <a:r>
              <a:rPr lang="en" u="sng">
                <a:solidFill>
                  <a:schemeClr val="hlink"/>
                </a:solidFill>
                <a:hlinkClick r:id="rId6"/>
              </a:rPr>
              <a:t>Title IX Decision-Maker Report (2024) 7.25.24.docx</a:t>
            </a:r>
            <a:endParaRPr/>
          </a:p>
          <a:p>
            <a:pPr indent="0" lvl="0" marL="0" rtl="0" algn="l">
              <a:spcBef>
                <a:spcPts val="800"/>
              </a:spcBef>
              <a:spcAft>
                <a:spcPts val="0"/>
              </a:spcAft>
              <a:buNone/>
            </a:pPr>
            <a:r>
              <a:t/>
            </a:r>
            <a:endParaRPr/>
          </a:p>
        </p:txBody>
      </p:sp>
      <p:sp>
        <p:nvSpPr>
          <p:cNvPr id="496" name="Google Shape;496;p84"/>
          <p:cNvSpPr txBox="1"/>
          <p:nvPr/>
        </p:nvSpPr>
        <p:spPr>
          <a:xfrm>
            <a:off x="324000" y="332100"/>
            <a:ext cx="23319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400">
                <a:solidFill>
                  <a:schemeClr val="lt1"/>
                </a:solidFill>
              </a:rPr>
              <a:t>Outcome of Investigation and Decision-Maker Reports and Documentation</a:t>
            </a:r>
            <a:endParaRPr sz="2500">
              <a:solidFill>
                <a:schemeClr val="lt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p85"/>
          <p:cNvSpPr txBox="1"/>
          <p:nvPr>
            <p:ph idx="1" type="body"/>
          </p:nvPr>
        </p:nvSpPr>
        <p:spPr>
          <a:xfrm>
            <a:off x="694135" y="1907489"/>
            <a:ext cx="7886700" cy="5001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en"/>
              <a:t>Appeals &amp; Intersections</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86"/>
          <p:cNvSpPr txBox="1"/>
          <p:nvPr>
            <p:ph idx="1" type="body"/>
          </p:nvPr>
        </p:nvSpPr>
        <p:spPr>
          <a:xfrm>
            <a:off x="3058000" y="160900"/>
            <a:ext cx="5578800" cy="4907100"/>
          </a:xfrm>
          <a:prstGeom prst="rect">
            <a:avLst/>
          </a:prstGeom>
        </p:spPr>
        <p:txBody>
          <a:bodyPr anchorCtr="0" anchor="t" bIns="34275" lIns="68575" spcFirstLastPara="1" rIns="68575" wrap="square" tIns="34275">
            <a:normAutofit/>
          </a:bodyPr>
          <a:lstStyle/>
          <a:p>
            <a:pPr indent="-361950" lvl="0" marL="457200" rtl="0" algn="l">
              <a:spcBef>
                <a:spcPts val="800"/>
              </a:spcBef>
              <a:spcAft>
                <a:spcPts val="0"/>
              </a:spcAft>
              <a:buSzPts val="2100"/>
              <a:buChar char="●"/>
            </a:pPr>
            <a:r>
              <a:rPr lang="en"/>
              <a:t>Either party can appeal the decision/outcome within 5 business days of it being emailed</a:t>
            </a:r>
            <a:endParaRPr/>
          </a:p>
          <a:p>
            <a:pPr indent="0" lvl="0" marL="914400" rtl="0" algn="l">
              <a:spcBef>
                <a:spcPts val="800"/>
              </a:spcBef>
              <a:spcAft>
                <a:spcPts val="0"/>
              </a:spcAft>
              <a:buNone/>
            </a:pPr>
            <a:r>
              <a:t/>
            </a:r>
            <a:endParaRPr/>
          </a:p>
          <a:p>
            <a:pPr indent="-361950" lvl="0" marL="457200" rtl="0" algn="l">
              <a:spcBef>
                <a:spcPts val="800"/>
              </a:spcBef>
              <a:spcAft>
                <a:spcPts val="0"/>
              </a:spcAft>
              <a:buSzPts val="2100"/>
              <a:buChar char="●"/>
            </a:pPr>
            <a:r>
              <a:rPr lang="en"/>
              <a:t>Three allowable grounds:</a:t>
            </a:r>
            <a:endParaRPr/>
          </a:p>
          <a:p>
            <a:pPr indent="-342900" lvl="1" marL="1371600" rtl="0" algn="l">
              <a:spcBef>
                <a:spcPts val="0"/>
              </a:spcBef>
              <a:spcAft>
                <a:spcPts val="0"/>
              </a:spcAft>
              <a:buSzPts val="1800"/>
              <a:buChar char="○"/>
            </a:pPr>
            <a:r>
              <a:rPr lang="en"/>
              <a:t>Procedural Irregularity</a:t>
            </a:r>
            <a:endParaRPr/>
          </a:p>
          <a:p>
            <a:pPr indent="-342900" lvl="1" marL="1371600" rtl="0" algn="l">
              <a:spcBef>
                <a:spcPts val="0"/>
              </a:spcBef>
              <a:spcAft>
                <a:spcPts val="0"/>
              </a:spcAft>
              <a:buSzPts val="1800"/>
              <a:buChar char="○"/>
            </a:pPr>
            <a:r>
              <a:rPr lang="en"/>
              <a:t>New evidence that was not reasonably available</a:t>
            </a:r>
            <a:endParaRPr/>
          </a:p>
          <a:p>
            <a:pPr indent="-342900" lvl="1" marL="1371600" rtl="0" algn="l">
              <a:spcBef>
                <a:spcPts val="0"/>
              </a:spcBef>
              <a:spcAft>
                <a:spcPts val="0"/>
              </a:spcAft>
              <a:buSzPts val="1800"/>
              <a:buChar char="○"/>
            </a:pPr>
            <a:r>
              <a:rPr lang="en"/>
              <a:t>Bias/conflict of interest from coordinator, investigator, and/or decision-maker</a:t>
            </a:r>
            <a:endParaRPr/>
          </a:p>
          <a:p>
            <a:pPr indent="0" lvl="0" marL="0" rtl="0" algn="l">
              <a:spcBef>
                <a:spcPts val="800"/>
              </a:spcBef>
              <a:spcAft>
                <a:spcPts val="0"/>
              </a:spcAft>
              <a:buNone/>
            </a:pPr>
            <a:r>
              <a:t/>
            </a:r>
            <a:endParaRPr/>
          </a:p>
          <a:p>
            <a:pPr indent="-361950" lvl="0" marL="457200" rtl="0" algn="l">
              <a:spcBef>
                <a:spcPts val="800"/>
              </a:spcBef>
              <a:spcAft>
                <a:spcPts val="0"/>
              </a:spcAft>
              <a:buSzPts val="2100"/>
              <a:buChar char="●"/>
            </a:pPr>
            <a:r>
              <a:rPr lang="en"/>
              <a:t>Appeals will be handled at the district level</a:t>
            </a:r>
            <a:endParaRPr/>
          </a:p>
          <a:p>
            <a:pPr indent="0" lvl="0" marL="0" rtl="0" algn="l">
              <a:spcBef>
                <a:spcPts val="800"/>
              </a:spcBef>
              <a:spcAft>
                <a:spcPts val="0"/>
              </a:spcAft>
              <a:buNone/>
            </a:pPr>
            <a:r>
              <a:t/>
            </a:r>
            <a:endParaRPr/>
          </a:p>
          <a:p>
            <a:pPr indent="0" lvl="0" marL="457200" rtl="0" algn="l">
              <a:spcBef>
                <a:spcPts val="800"/>
              </a:spcBef>
              <a:spcAft>
                <a:spcPts val="0"/>
              </a:spcAft>
              <a:buNone/>
            </a:pPr>
            <a:r>
              <a:t/>
            </a:r>
            <a:endParaRPr/>
          </a:p>
          <a:p>
            <a:pPr indent="0" lvl="0" marL="0" rtl="0" algn="l">
              <a:spcBef>
                <a:spcPts val="800"/>
              </a:spcBef>
              <a:spcAft>
                <a:spcPts val="0"/>
              </a:spcAft>
              <a:buNone/>
            </a:pPr>
            <a:r>
              <a:rPr lang="en" u="sng">
                <a:solidFill>
                  <a:schemeClr val="hlink"/>
                </a:solidFill>
                <a:hlinkClick r:id="rId3"/>
              </a:rPr>
              <a:t>Title IX Appeal Report 7.8.2024.docx</a:t>
            </a:r>
            <a:endParaRPr/>
          </a:p>
        </p:txBody>
      </p:sp>
      <p:sp>
        <p:nvSpPr>
          <p:cNvPr id="507" name="Google Shape;507;p86"/>
          <p:cNvSpPr txBox="1"/>
          <p:nvPr/>
        </p:nvSpPr>
        <p:spPr>
          <a:xfrm>
            <a:off x="124250" y="282175"/>
            <a:ext cx="2494800" cy="45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Appeals</a:t>
            </a:r>
            <a:endParaRPr sz="2500">
              <a:solidFill>
                <a:schemeClr val="lt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87"/>
          <p:cNvSpPr txBox="1"/>
          <p:nvPr>
            <p:ph idx="1" type="body"/>
          </p:nvPr>
        </p:nvSpPr>
        <p:spPr>
          <a:xfrm>
            <a:off x="3058000" y="160900"/>
            <a:ext cx="5578800" cy="4294500"/>
          </a:xfrm>
          <a:prstGeom prst="rect">
            <a:avLst/>
          </a:prstGeom>
        </p:spPr>
        <p:txBody>
          <a:bodyPr anchorCtr="0" anchor="t" bIns="34275" lIns="68575" spcFirstLastPara="1" rIns="68575" wrap="square" tIns="34275">
            <a:normAutofit fontScale="85000" lnSpcReduction="20000"/>
          </a:bodyPr>
          <a:lstStyle/>
          <a:p>
            <a:pPr indent="0" lvl="0" marL="0" rtl="0" algn="l">
              <a:spcBef>
                <a:spcPts val="800"/>
              </a:spcBef>
              <a:spcAft>
                <a:spcPts val="0"/>
              </a:spcAft>
              <a:buNone/>
            </a:pPr>
            <a:r>
              <a:rPr lang="en"/>
              <a:t>The Title IX process is primarily used if a student or employee chooses to file a complaint under Title IX (there are some exceptions when a district TIX coordinator would file). Employers have an obligation to investigate complaints that are related to Title VII.</a:t>
            </a:r>
            <a:endParaRPr/>
          </a:p>
          <a:p>
            <a:pPr indent="-341947" lvl="0" marL="457200" rtl="0" algn="l">
              <a:lnSpc>
                <a:spcPct val="100000"/>
              </a:lnSpc>
              <a:spcBef>
                <a:spcPts val="800"/>
              </a:spcBef>
              <a:spcAft>
                <a:spcPts val="0"/>
              </a:spcAft>
              <a:buSzPct val="116666"/>
              <a:buChar char="●"/>
            </a:pPr>
            <a:r>
              <a:rPr lang="en"/>
              <a:t>Student to Student – In most cases, the school administration team will serve as investigator and decision maker.</a:t>
            </a:r>
            <a:endParaRPr/>
          </a:p>
          <a:p>
            <a:pPr indent="0" lvl="0" marL="0" rtl="0" algn="l">
              <a:lnSpc>
                <a:spcPct val="100000"/>
              </a:lnSpc>
              <a:spcBef>
                <a:spcPts val="800"/>
              </a:spcBef>
              <a:spcAft>
                <a:spcPts val="0"/>
              </a:spcAft>
              <a:buNone/>
            </a:pPr>
            <a:r>
              <a:t/>
            </a:r>
            <a:endParaRPr/>
          </a:p>
          <a:p>
            <a:pPr indent="-341947" lvl="0" marL="457200" rtl="0" algn="l">
              <a:lnSpc>
                <a:spcPct val="100000"/>
              </a:lnSpc>
              <a:spcBef>
                <a:spcPts val="800"/>
              </a:spcBef>
              <a:spcAft>
                <a:spcPts val="0"/>
              </a:spcAft>
              <a:buSzPct val="116666"/>
              <a:buChar char="●"/>
            </a:pPr>
            <a:r>
              <a:rPr lang="en"/>
              <a:t>Student &amp; Employee – Contact your HRBP. The Title IX investigation process will be used in </a:t>
            </a:r>
            <a:r>
              <a:rPr lang="en"/>
              <a:t>collaboration</a:t>
            </a:r>
            <a:r>
              <a:rPr lang="en"/>
              <a:t> between the school and district support, and the </a:t>
            </a:r>
            <a:r>
              <a:rPr lang="en"/>
              <a:t>investigation</a:t>
            </a:r>
            <a:r>
              <a:rPr lang="en"/>
              <a:t> report is sent to HR, where an HR rep will serve as the decision maker</a:t>
            </a:r>
            <a:endParaRPr/>
          </a:p>
          <a:p>
            <a:pPr indent="0" lvl="0" marL="457200" rtl="0" algn="l">
              <a:lnSpc>
                <a:spcPct val="100000"/>
              </a:lnSpc>
              <a:spcBef>
                <a:spcPts val="800"/>
              </a:spcBef>
              <a:spcAft>
                <a:spcPts val="0"/>
              </a:spcAft>
              <a:buNone/>
            </a:pPr>
            <a:r>
              <a:t/>
            </a:r>
            <a:endParaRPr/>
          </a:p>
          <a:p>
            <a:pPr indent="-341947" lvl="0" marL="457200" rtl="0" algn="l">
              <a:lnSpc>
                <a:spcPct val="100000"/>
              </a:lnSpc>
              <a:spcBef>
                <a:spcPts val="800"/>
              </a:spcBef>
              <a:spcAft>
                <a:spcPts val="0"/>
              </a:spcAft>
              <a:buSzPct val="116666"/>
              <a:buChar char="●"/>
            </a:pPr>
            <a:r>
              <a:rPr lang="en"/>
              <a:t>Employee to Employee – Contact your HRBP. HR will use the Title IX process for sexual harassment allegations, and the Title VII workplace investigation process to look into other forms of discrimination. HR will coordinate with the school site to address any finding.</a:t>
            </a:r>
            <a:endParaRPr/>
          </a:p>
        </p:txBody>
      </p:sp>
      <p:sp>
        <p:nvSpPr>
          <p:cNvPr id="513" name="Google Shape;513;p87"/>
          <p:cNvSpPr txBox="1"/>
          <p:nvPr/>
        </p:nvSpPr>
        <p:spPr>
          <a:xfrm>
            <a:off x="124250" y="282175"/>
            <a:ext cx="2494800" cy="45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Note on </a:t>
            </a:r>
            <a:r>
              <a:rPr lang="en" sz="2500">
                <a:solidFill>
                  <a:schemeClr val="lt1"/>
                </a:solidFill>
              </a:rPr>
              <a:t>Title VII’s Intersectionality with Title IX</a:t>
            </a:r>
            <a:endParaRPr sz="2500">
              <a:solidFill>
                <a:schemeClr val="lt1"/>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88"/>
          <p:cNvSpPr txBox="1"/>
          <p:nvPr>
            <p:ph idx="1" type="body"/>
          </p:nvPr>
        </p:nvSpPr>
        <p:spPr>
          <a:xfrm>
            <a:off x="3058000" y="160900"/>
            <a:ext cx="5578800" cy="4294500"/>
          </a:xfrm>
          <a:prstGeom prst="rect">
            <a:avLst/>
          </a:prstGeom>
        </p:spPr>
        <p:txBody>
          <a:bodyPr anchorCtr="0" anchor="t" bIns="34275" lIns="68575" spcFirstLastPara="1" rIns="68575" wrap="square" tIns="34275">
            <a:normAutofit/>
          </a:bodyPr>
          <a:lstStyle/>
          <a:p>
            <a:pPr indent="-361950" lvl="0" marL="457200" rtl="0" algn="l">
              <a:spcBef>
                <a:spcPts val="800"/>
              </a:spcBef>
              <a:spcAft>
                <a:spcPts val="0"/>
              </a:spcAft>
              <a:buSzPts val="2100"/>
              <a:buChar char="●"/>
            </a:pPr>
            <a:r>
              <a:rPr lang="en"/>
              <a:t>James DiPilato</a:t>
            </a:r>
            <a:endParaRPr/>
          </a:p>
          <a:p>
            <a:pPr indent="-342900" lvl="1" marL="914400" rtl="0" algn="l">
              <a:spcBef>
                <a:spcPts val="0"/>
              </a:spcBef>
              <a:spcAft>
                <a:spcPts val="0"/>
              </a:spcAft>
              <a:buSzPts val="1800"/>
              <a:buChar char="○"/>
            </a:pPr>
            <a:r>
              <a:rPr lang="en" u="sng">
                <a:solidFill>
                  <a:schemeClr val="hlink"/>
                </a:solidFill>
                <a:hlinkClick r:id="rId3"/>
              </a:rPr>
              <a:t>jdipilato@psdschools.org</a:t>
            </a:r>
            <a:endParaRPr/>
          </a:p>
          <a:p>
            <a:pPr indent="-361950" lvl="0" marL="457200" rtl="0" algn="l">
              <a:spcBef>
                <a:spcPts val="0"/>
              </a:spcBef>
              <a:spcAft>
                <a:spcPts val="0"/>
              </a:spcAft>
              <a:buSzPts val="2100"/>
              <a:buChar char="●"/>
            </a:pPr>
            <a:r>
              <a:rPr lang="en"/>
              <a:t>Shayna Seitchik</a:t>
            </a:r>
            <a:endParaRPr/>
          </a:p>
          <a:p>
            <a:pPr indent="-342900" lvl="1" marL="914400" rtl="0" algn="l">
              <a:spcBef>
                <a:spcPts val="0"/>
              </a:spcBef>
              <a:spcAft>
                <a:spcPts val="0"/>
              </a:spcAft>
              <a:buSzPts val="1800"/>
              <a:buChar char="○"/>
            </a:pPr>
            <a:r>
              <a:rPr lang="en" u="sng">
                <a:solidFill>
                  <a:schemeClr val="hlink"/>
                </a:solidFill>
                <a:hlinkClick r:id="rId4"/>
              </a:rPr>
              <a:t>sseitchik@psdschools.org</a:t>
            </a:r>
            <a:r>
              <a:rPr lang="en"/>
              <a:t> </a:t>
            </a:r>
            <a:endParaRPr/>
          </a:p>
          <a:p>
            <a:pPr indent="0" lvl="0" marL="0" rtl="0" algn="l">
              <a:spcBef>
                <a:spcPts val="800"/>
              </a:spcBef>
              <a:spcAft>
                <a:spcPts val="0"/>
              </a:spcAft>
              <a:buNone/>
            </a:pPr>
            <a:r>
              <a:t/>
            </a:r>
            <a:endParaRPr/>
          </a:p>
        </p:txBody>
      </p:sp>
      <p:sp>
        <p:nvSpPr>
          <p:cNvPr id="519" name="Google Shape;519;p88"/>
          <p:cNvSpPr txBox="1"/>
          <p:nvPr/>
        </p:nvSpPr>
        <p:spPr>
          <a:xfrm>
            <a:off x="75550" y="282175"/>
            <a:ext cx="2543400" cy="45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chemeClr val="lt1"/>
                </a:solidFill>
              </a:rPr>
              <a:t>Contact Information: </a:t>
            </a:r>
            <a:endParaRPr sz="2300">
              <a:solidFill>
                <a:schemeClr val="lt1"/>
              </a:solidFill>
            </a:endParaRPr>
          </a:p>
          <a:p>
            <a:pPr indent="0" lvl="0" marL="0" rtl="0" algn="l">
              <a:spcBef>
                <a:spcPts val="0"/>
              </a:spcBef>
              <a:spcAft>
                <a:spcPts val="0"/>
              </a:spcAft>
              <a:buNone/>
            </a:pPr>
            <a:r>
              <a:t/>
            </a:r>
            <a:endParaRPr sz="2300">
              <a:solidFill>
                <a:schemeClr val="lt1"/>
              </a:solidFill>
            </a:endParaRPr>
          </a:p>
          <a:p>
            <a:pPr indent="0" lvl="0" marL="0" rtl="0" algn="l">
              <a:spcBef>
                <a:spcPts val="0"/>
              </a:spcBef>
              <a:spcAft>
                <a:spcPts val="0"/>
              </a:spcAft>
              <a:buNone/>
            </a:pPr>
            <a:r>
              <a:rPr lang="en" sz="2300">
                <a:solidFill>
                  <a:schemeClr val="lt1"/>
                </a:solidFill>
              </a:rPr>
              <a:t>District Title IX &amp; </a:t>
            </a:r>
            <a:r>
              <a:rPr lang="en" sz="2300">
                <a:solidFill>
                  <a:schemeClr val="lt1"/>
                </a:solidFill>
              </a:rPr>
              <a:t>Nondiscrimination</a:t>
            </a:r>
            <a:r>
              <a:rPr lang="en" sz="2300">
                <a:solidFill>
                  <a:schemeClr val="lt1"/>
                </a:solidFill>
              </a:rPr>
              <a:t> Compliance Coordinators</a:t>
            </a:r>
            <a:endParaRPr sz="23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44"/>
          <p:cNvSpPr txBox="1"/>
          <p:nvPr>
            <p:ph idx="1" type="body"/>
          </p:nvPr>
        </p:nvSpPr>
        <p:spPr>
          <a:xfrm>
            <a:off x="3058000" y="472875"/>
            <a:ext cx="5578800" cy="19275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i="1" lang="en">
                <a:solidFill>
                  <a:srgbClr val="333333"/>
                </a:solidFill>
                <a:highlight>
                  <a:srgbClr val="FFFFFF"/>
                </a:highlight>
              </a:rPr>
              <a:t>“No person in the United States shall, on the basis of sex, be excluded from participation in, be denied the benefits of, or be subjected to discrimination under any educational program or activity receiving federal financial assistance.”</a:t>
            </a:r>
            <a:endParaRPr/>
          </a:p>
        </p:txBody>
      </p:sp>
      <p:sp>
        <p:nvSpPr>
          <p:cNvPr id="234" name="Google Shape;234;p44"/>
          <p:cNvSpPr txBox="1"/>
          <p:nvPr/>
        </p:nvSpPr>
        <p:spPr>
          <a:xfrm>
            <a:off x="324000" y="33210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rPr>
              <a:t>Title IX of the Education </a:t>
            </a:r>
            <a:r>
              <a:rPr lang="en" sz="2500">
                <a:solidFill>
                  <a:schemeClr val="lt1"/>
                </a:solidFill>
              </a:rPr>
              <a:t>Amendments</a:t>
            </a:r>
            <a:r>
              <a:rPr lang="en" sz="2500">
                <a:solidFill>
                  <a:schemeClr val="lt1"/>
                </a:solidFill>
              </a:rPr>
              <a:t> of 1972</a:t>
            </a:r>
            <a:endParaRPr sz="250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45"/>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sz="3100"/>
              <a:t>Title IX Scope</a:t>
            </a:r>
            <a:endParaRPr sz="3100"/>
          </a:p>
        </p:txBody>
      </p:sp>
      <p:pic>
        <p:nvPicPr>
          <p:cNvPr id="240" name="Google Shape;240;p45"/>
          <p:cNvPicPr preferRelativeResize="0"/>
          <p:nvPr/>
        </p:nvPicPr>
        <p:blipFill>
          <a:blip r:embed="rId3">
            <a:alphaModFix/>
          </a:blip>
          <a:stretch>
            <a:fillRect/>
          </a:stretch>
        </p:blipFill>
        <p:spPr>
          <a:xfrm>
            <a:off x="8039100" y="4086214"/>
            <a:ext cx="1104900" cy="1057275"/>
          </a:xfrm>
          <a:prstGeom prst="rect">
            <a:avLst/>
          </a:prstGeom>
          <a:noFill/>
          <a:ln>
            <a:noFill/>
          </a:ln>
        </p:spPr>
      </p:pic>
      <p:sp>
        <p:nvSpPr>
          <p:cNvPr id="241" name="Google Shape;241;p45"/>
          <p:cNvSpPr/>
          <p:nvPr/>
        </p:nvSpPr>
        <p:spPr>
          <a:xfrm>
            <a:off x="3372850" y="1850167"/>
            <a:ext cx="1910100" cy="2616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Sex discrimination</a:t>
            </a:r>
            <a:endParaRPr sz="1100"/>
          </a:p>
        </p:txBody>
      </p:sp>
      <p:sp>
        <p:nvSpPr>
          <p:cNvPr id="242" name="Google Shape;242;p45"/>
          <p:cNvSpPr/>
          <p:nvPr/>
        </p:nvSpPr>
        <p:spPr>
          <a:xfrm>
            <a:off x="364363" y="2461850"/>
            <a:ext cx="1221000" cy="6564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Discrimination based on sex stereotypes</a:t>
            </a:r>
            <a:endParaRPr sz="1100"/>
          </a:p>
        </p:txBody>
      </p:sp>
      <p:sp>
        <p:nvSpPr>
          <p:cNvPr id="243" name="Google Shape;243;p45"/>
          <p:cNvSpPr/>
          <p:nvPr/>
        </p:nvSpPr>
        <p:spPr>
          <a:xfrm>
            <a:off x="1674138" y="2461850"/>
            <a:ext cx="1221000" cy="6564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Discrimination based on sex characteristics</a:t>
            </a:r>
            <a:endParaRPr sz="1100"/>
          </a:p>
        </p:txBody>
      </p:sp>
      <p:sp>
        <p:nvSpPr>
          <p:cNvPr id="244" name="Google Shape;244;p45"/>
          <p:cNvSpPr/>
          <p:nvPr/>
        </p:nvSpPr>
        <p:spPr>
          <a:xfrm>
            <a:off x="4417688" y="2461850"/>
            <a:ext cx="1221000" cy="6564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Discrimination based on sexual orientation</a:t>
            </a:r>
            <a:endParaRPr sz="1100"/>
          </a:p>
        </p:txBody>
      </p:sp>
      <p:sp>
        <p:nvSpPr>
          <p:cNvPr id="245" name="Google Shape;245;p45"/>
          <p:cNvSpPr/>
          <p:nvPr/>
        </p:nvSpPr>
        <p:spPr>
          <a:xfrm>
            <a:off x="5744063" y="2461850"/>
            <a:ext cx="1221000" cy="6564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Discrimination based on gender identity</a:t>
            </a:r>
            <a:endParaRPr sz="1100"/>
          </a:p>
        </p:txBody>
      </p:sp>
      <p:sp>
        <p:nvSpPr>
          <p:cNvPr id="246" name="Google Shape;246;p45"/>
          <p:cNvSpPr/>
          <p:nvPr/>
        </p:nvSpPr>
        <p:spPr>
          <a:xfrm>
            <a:off x="2983925" y="2461700"/>
            <a:ext cx="1333800" cy="6564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Discrimination based on pregnancy or related conditions</a:t>
            </a:r>
            <a:endParaRPr sz="1100"/>
          </a:p>
        </p:txBody>
      </p:sp>
      <p:sp>
        <p:nvSpPr>
          <p:cNvPr id="247" name="Google Shape;247;p45"/>
          <p:cNvSpPr/>
          <p:nvPr/>
        </p:nvSpPr>
        <p:spPr>
          <a:xfrm>
            <a:off x="7070438" y="2461850"/>
            <a:ext cx="1221000" cy="6564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Sex-based harassment</a:t>
            </a:r>
            <a:endParaRPr sz="1100"/>
          </a:p>
        </p:txBody>
      </p:sp>
      <p:cxnSp>
        <p:nvCxnSpPr>
          <p:cNvPr id="248" name="Google Shape;248;p45"/>
          <p:cNvCxnSpPr>
            <a:stCxn id="241" idx="2"/>
            <a:endCxn id="242" idx="0"/>
          </p:cNvCxnSpPr>
          <p:nvPr/>
        </p:nvCxnSpPr>
        <p:spPr>
          <a:xfrm rot="5400000">
            <a:off x="2476300" y="610267"/>
            <a:ext cx="350100" cy="3353100"/>
          </a:xfrm>
          <a:prstGeom prst="bentConnector3">
            <a:avLst>
              <a:gd fmla="val 49998" name="adj1"/>
            </a:avLst>
          </a:prstGeom>
          <a:noFill/>
          <a:ln cap="flat" cmpd="sng" w="9525">
            <a:solidFill>
              <a:srgbClr val="000000"/>
            </a:solidFill>
            <a:prstDash val="solid"/>
            <a:round/>
            <a:headEnd len="med" w="med" type="none"/>
            <a:tailEnd len="med" w="med" type="none"/>
          </a:ln>
        </p:spPr>
      </p:cxnSp>
      <p:cxnSp>
        <p:nvCxnSpPr>
          <p:cNvPr id="249" name="Google Shape;249;p45"/>
          <p:cNvCxnSpPr>
            <a:stCxn id="241" idx="2"/>
            <a:endCxn id="247" idx="0"/>
          </p:cNvCxnSpPr>
          <p:nvPr/>
        </p:nvCxnSpPr>
        <p:spPr>
          <a:xfrm flipH="1" rot="-5400000">
            <a:off x="5829400" y="610267"/>
            <a:ext cx="350100" cy="3353100"/>
          </a:xfrm>
          <a:prstGeom prst="bentConnector3">
            <a:avLst>
              <a:gd fmla="val 49998" name="adj1"/>
            </a:avLst>
          </a:prstGeom>
          <a:noFill/>
          <a:ln cap="flat" cmpd="sng" w="9525">
            <a:solidFill>
              <a:srgbClr val="000000"/>
            </a:solidFill>
            <a:prstDash val="solid"/>
            <a:round/>
            <a:headEnd len="med" w="med" type="none"/>
            <a:tailEnd len="med" w="med" type="none"/>
          </a:ln>
        </p:spPr>
      </p:cxnSp>
      <p:cxnSp>
        <p:nvCxnSpPr>
          <p:cNvPr id="250" name="Google Shape;250;p45"/>
          <p:cNvCxnSpPr>
            <a:stCxn id="243" idx="0"/>
            <a:endCxn id="243" idx="0"/>
          </p:cNvCxnSpPr>
          <p:nvPr/>
        </p:nvCxnSpPr>
        <p:spPr>
          <a:xfrm>
            <a:off x="2284638" y="2461850"/>
            <a:ext cx="0" cy="0"/>
          </a:xfrm>
          <a:prstGeom prst="straightConnector1">
            <a:avLst/>
          </a:prstGeom>
          <a:noFill/>
          <a:ln cap="flat" cmpd="sng" w="9525">
            <a:solidFill>
              <a:srgbClr val="000000"/>
            </a:solidFill>
            <a:prstDash val="solid"/>
            <a:round/>
            <a:headEnd len="med" w="med" type="none"/>
            <a:tailEnd len="med" w="med" type="none"/>
          </a:ln>
        </p:spPr>
      </p:cxnSp>
      <p:cxnSp>
        <p:nvCxnSpPr>
          <p:cNvPr id="251" name="Google Shape;251;p45"/>
          <p:cNvCxnSpPr/>
          <p:nvPr/>
        </p:nvCxnSpPr>
        <p:spPr>
          <a:xfrm rot="10800000">
            <a:off x="2284650" y="2284575"/>
            <a:ext cx="0" cy="177300"/>
          </a:xfrm>
          <a:prstGeom prst="straightConnector1">
            <a:avLst/>
          </a:prstGeom>
          <a:noFill/>
          <a:ln cap="flat" cmpd="sng" w="9525">
            <a:solidFill>
              <a:srgbClr val="000000"/>
            </a:solidFill>
            <a:prstDash val="solid"/>
            <a:round/>
            <a:headEnd len="med" w="med" type="none"/>
            <a:tailEnd len="med" w="med" type="none"/>
          </a:ln>
        </p:spPr>
      </p:cxnSp>
      <p:cxnSp>
        <p:nvCxnSpPr>
          <p:cNvPr id="252" name="Google Shape;252;p45"/>
          <p:cNvCxnSpPr/>
          <p:nvPr/>
        </p:nvCxnSpPr>
        <p:spPr>
          <a:xfrm rot="10800000">
            <a:off x="3656250" y="2284575"/>
            <a:ext cx="0" cy="177300"/>
          </a:xfrm>
          <a:prstGeom prst="straightConnector1">
            <a:avLst/>
          </a:prstGeom>
          <a:noFill/>
          <a:ln cap="flat" cmpd="sng" w="9525">
            <a:solidFill>
              <a:srgbClr val="000000"/>
            </a:solidFill>
            <a:prstDash val="solid"/>
            <a:round/>
            <a:headEnd len="med" w="med" type="none"/>
            <a:tailEnd len="med" w="med" type="none"/>
          </a:ln>
        </p:spPr>
      </p:cxnSp>
      <p:cxnSp>
        <p:nvCxnSpPr>
          <p:cNvPr id="253" name="Google Shape;253;p45"/>
          <p:cNvCxnSpPr/>
          <p:nvPr/>
        </p:nvCxnSpPr>
        <p:spPr>
          <a:xfrm rot="10800000">
            <a:off x="5027850" y="2284575"/>
            <a:ext cx="0" cy="177300"/>
          </a:xfrm>
          <a:prstGeom prst="straightConnector1">
            <a:avLst/>
          </a:prstGeom>
          <a:noFill/>
          <a:ln cap="flat" cmpd="sng" w="9525">
            <a:solidFill>
              <a:srgbClr val="000000"/>
            </a:solidFill>
            <a:prstDash val="solid"/>
            <a:round/>
            <a:headEnd len="med" w="med" type="none"/>
            <a:tailEnd len="med" w="med" type="none"/>
          </a:ln>
        </p:spPr>
      </p:cxnSp>
      <p:cxnSp>
        <p:nvCxnSpPr>
          <p:cNvPr id="254" name="Google Shape;254;p45"/>
          <p:cNvCxnSpPr/>
          <p:nvPr/>
        </p:nvCxnSpPr>
        <p:spPr>
          <a:xfrm rot="10800000">
            <a:off x="6354575" y="2284575"/>
            <a:ext cx="0" cy="177300"/>
          </a:xfrm>
          <a:prstGeom prst="straightConnector1">
            <a:avLst/>
          </a:prstGeom>
          <a:noFill/>
          <a:ln cap="flat" cmpd="sng" w="9525">
            <a:solidFill>
              <a:srgbClr val="000000"/>
            </a:solidFill>
            <a:prstDash val="solid"/>
            <a:round/>
            <a:headEnd len="med" w="med" type="none"/>
            <a:tailEnd len="med" w="med" type="none"/>
          </a:ln>
        </p:spPr>
      </p:cxnSp>
      <p:cxnSp>
        <p:nvCxnSpPr>
          <p:cNvPr id="255" name="Google Shape;255;p45"/>
          <p:cNvCxnSpPr/>
          <p:nvPr/>
        </p:nvCxnSpPr>
        <p:spPr>
          <a:xfrm rot="10800000">
            <a:off x="4265850" y="2111775"/>
            <a:ext cx="0" cy="177300"/>
          </a:xfrm>
          <a:prstGeom prst="straightConnector1">
            <a:avLst/>
          </a:prstGeom>
          <a:noFill/>
          <a:ln cap="flat" cmpd="sng" w="9525">
            <a:solidFill>
              <a:srgbClr val="000000"/>
            </a:solidFill>
            <a:prstDash val="solid"/>
            <a:round/>
            <a:headEnd len="med" w="med" type="none"/>
            <a:tailEnd len="med" w="med" type="none"/>
          </a:ln>
        </p:spPr>
      </p:cxnSp>
      <p:sp>
        <p:nvSpPr>
          <p:cNvPr id="256" name="Google Shape;256;p45"/>
          <p:cNvSpPr txBox="1"/>
          <p:nvPr/>
        </p:nvSpPr>
        <p:spPr>
          <a:xfrm>
            <a:off x="563750" y="3516175"/>
            <a:ext cx="6401400" cy="146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u="sng">
                <a:solidFill>
                  <a:schemeClr val="hlink"/>
                </a:solidFill>
                <a:hlinkClick r:id="rId4"/>
              </a:rPr>
              <a:t>TIX Pregnancy and Related Conditions.pdf</a:t>
            </a:r>
            <a:endParaRPr sz="1800">
              <a:solidFill>
                <a:schemeClr val="dk2"/>
              </a:solidFill>
            </a:endParaRPr>
          </a:p>
          <a:p>
            <a:pPr indent="0" lvl="0" marL="0" rtl="0" algn="l">
              <a:spcBef>
                <a:spcPts val="0"/>
              </a:spcBef>
              <a:spcAft>
                <a:spcPts val="0"/>
              </a:spcAft>
              <a:buNone/>
            </a:pPr>
            <a:r>
              <a:t/>
            </a:r>
            <a:endParaRPr sz="1800">
              <a:solidFill>
                <a:schemeClr val="dk2"/>
              </a:solidFill>
            </a:endParaRPr>
          </a:p>
          <a:p>
            <a:pPr indent="0" lvl="0" marL="0" rtl="0" algn="l">
              <a:spcBef>
                <a:spcPts val="0"/>
              </a:spcBef>
              <a:spcAft>
                <a:spcPts val="0"/>
              </a:spcAft>
              <a:buClr>
                <a:schemeClr val="dk1"/>
              </a:buClr>
              <a:buSzPts val="1100"/>
              <a:buFont typeface="Arial"/>
              <a:buNone/>
            </a:pPr>
            <a:r>
              <a:rPr lang="en" sz="1800" u="sng">
                <a:solidFill>
                  <a:schemeClr val="accent5"/>
                </a:solidFill>
                <a:hlinkClick r:id="rId5">
                  <a:extLst>
                    <a:ext uri="{A12FA001-AC4F-418D-AE19-62706E023703}">
                      <ahyp:hlinkClr val="tx"/>
                    </a:ext>
                  </a:extLst>
                </a:hlinkClick>
              </a:rPr>
              <a:t>TIX Sex-based Harassment.pdf</a:t>
            </a:r>
            <a:endParaRPr sz="1800">
              <a:solidFill>
                <a:schemeClr val="dk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6"/>
          <p:cNvSpPr txBox="1"/>
          <p:nvPr/>
        </p:nvSpPr>
        <p:spPr>
          <a:xfrm>
            <a:off x="324000" y="332100"/>
            <a:ext cx="2227500" cy="43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u="sng">
                <a:solidFill>
                  <a:schemeClr val="hlink"/>
                </a:solidFill>
                <a:hlinkClick r:id="rId3"/>
              </a:rPr>
              <a:t>New 2024 Final Title IX Regulations</a:t>
            </a:r>
            <a:endParaRPr sz="2500">
              <a:solidFill>
                <a:schemeClr val="lt1"/>
              </a:solidFill>
            </a:endParaRPr>
          </a:p>
        </p:txBody>
      </p:sp>
      <p:sp>
        <p:nvSpPr>
          <p:cNvPr id="262" name="Google Shape;262;p46"/>
          <p:cNvSpPr txBox="1"/>
          <p:nvPr>
            <p:ph idx="1" type="body"/>
          </p:nvPr>
        </p:nvSpPr>
        <p:spPr>
          <a:xfrm>
            <a:off x="3058000" y="0"/>
            <a:ext cx="5351700" cy="4911000"/>
          </a:xfrm>
          <a:prstGeom prst="rect">
            <a:avLst/>
          </a:prstGeom>
        </p:spPr>
        <p:txBody>
          <a:bodyPr anchorCtr="0" anchor="t" bIns="34275" lIns="68575" spcFirstLastPara="1" rIns="68575" wrap="square" tIns="34275">
            <a:normAutofit/>
          </a:bodyPr>
          <a:lstStyle/>
          <a:p>
            <a:pPr indent="-361950" lvl="0" marL="457200" rtl="0" algn="l">
              <a:spcBef>
                <a:spcPts val="800"/>
              </a:spcBef>
              <a:spcAft>
                <a:spcPts val="0"/>
              </a:spcAft>
              <a:buSzPts val="2100"/>
              <a:buChar char="●"/>
            </a:pPr>
            <a:r>
              <a:rPr lang="en"/>
              <a:t>Incidents that occur outside of a recipient’s (district) educational program/activity or the U.S. that contribute to a hostile environment in the </a:t>
            </a:r>
            <a:r>
              <a:rPr lang="en"/>
              <a:t>educational</a:t>
            </a:r>
            <a:r>
              <a:rPr lang="en"/>
              <a:t> program/activity</a:t>
            </a:r>
            <a:endParaRPr/>
          </a:p>
          <a:p>
            <a:pPr indent="-342900" lvl="1" marL="914400" rtl="0" algn="l">
              <a:spcBef>
                <a:spcPts val="0"/>
              </a:spcBef>
              <a:spcAft>
                <a:spcPts val="0"/>
              </a:spcAft>
              <a:buSzPts val="1800"/>
              <a:buChar char="○"/>
            </a:pPr>
            <a:r>
              <a:rPr lang="en"/>
              <a:t>Nexus</a:t>
            </a:r>
            <a:endParaRPr/>
          </a:p>
          <a:p>
            <a:pPr indent="0" lvl="0" marL="914400" rtl="0" algn="l">
              <a:spcBef>
                <a:spcPts val="800"/>
              </a:spcBef>
              <a:spcAft>
                <a:spcPts val="0"/>
              </a:spcAft>
              <a:buNone/>
            </a:pPr>
            <a:r>
              <a:t/>
            </a:r>
            <a:endParaRPr/>
          </a:p>
          <a:p>
            <a:pPr indent="-361950" lvl="0" marL="457200" rtl="0" algn="l">
              <a:spcBef>
                <a:spcPts val="800"/>
              </a:spcBef>
              <a:spcAft>
                <a:spcPts val="0"/>
              </a:spcAft>
              <a:buSzPts val="2100"/>
              <a:buChar char="●"/>
            </a:pPr>
            <a:r>
              <a:rPr lang="en"/>
              <a:t>Clarifies sex discrimination as discrimination based on sex stereotypes, sex characteristics, pregnancy or related conditions, sexual orientation, and gender identity</a:t>
            </a:r>
            <a:endParaRPr/>
          </a:p>
          <a:p>
            <a:pPr indent="0" lvl="0" marL="457200" rtl="0" algn="l">
              <a:spcBef>
                <a:spcPts val="800"/>
              </a:spcBef>
              <a:spcAft>
                <a:spcPts val="0"/>
              </a:spcAft>
              <a:buNone/>
            </a:pPr>
            <a:r>
              <a:t/>
            </a:r>
            <a:endParaRPr/>
          </a:p>
          <a:p>
            <a:pPr indent="-361950" lvl="0" marL="457200" rtl="0" algn="l">
              <a:spcBef>
                <a:spcPts val="800"/>
              </a:spcBef>
              <a:spcAft>
                <a:spcPts val="0"/>
              </a:spcAft>
              <a:buSzPts val="2100"/>
              <a:buChar char="●"/>
            </a:pPr>
            <a:r>
              <a:rPr lang="en"/>
              <a:t>Sexual harassment hostile environment is defined as </a:t>
            </a:r>
            <a:r>
              <a:rPr i="1" lang="en"/>
              <a:t>Subjectively</a:t>
            </a:r>
            <a:r>
              <a:rPr lang="en"/>
              <a:t> and </a:t>
            </a:r>
            <a:r>
              <a:rPr i="1" lang="en"/>
              <a:t>Objectively</a:t>
            </a:r>
            <a:r>
              <a:rPr lang="en"/>
              <a:t> offensive and is so severe </a:t>
            </a:r>
            <a:r>
              <a:rPr b="1" i="1" lang="en"/>
              <a:t>OR </a:t>
            </a:r>
            <a:r>
              <a:rPr lang="en"/>
              <a:t>pervasive that it limits or denies a person’s ability to participate in or benefit from the recipient’s education program or activity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7"/>
          <p:cNvSpPr txBox="1"/>
          <p:nvPr>
            <p:ph idx="1" type="body"/>
          </p:nvPr>
        </p:nvSpPr>
        <p:spPr>
          <a:xfrm>
            <a:off x="694135" y="1907489"/>
            <a:ext cx="7886700" cy="5001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en"/>
              <a:t>PSD Procedures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8"/>
          <p:cNvSpPr txBox="1"/>
          <p:nvPr>
            <p:ph type="ctrTitle"/>
          </p:nvPr>
        </p:nvSpPr>
        <p:spPr>
          <a:xfrm>
            <a:off x="1805439" y="350079"/>
            <a:ext cx="5667300" cy="1097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sz="3100"/>
              <a:t>C.R.S. 22-1-143 Flowchart</a:t>
            </a:r>
            <a:endParaRPr sz="3100"/>
          </a:p>
        </p:txBody>
      </p:sp>
      <p:pic>
        <p:nvPicPr>
          <p:cNvPr id="273" name="Google Shape;273;p48"/>
          <p:cNvPicPr preferRelativeResize="0"/>
          <p:nvPr/>
        </p:nvPicPr>
        <p:blipFill>
          <a:blip r:embed="rId3">
            <a:alphaModFix/>
          </a:blip>
          <a:stretch>
            <a:fillRect/>
          </a:stretch>
        </p:blipFill>
        <p:spPr>
          <a:xfrm>
            <a:off x="8039100" y="4086214"/>
            <a:ext cx="1104900" cy="1057275"/>
          </a:xfrm>
          <a:prstGeom prst="rect">
            <a:avLst/>
          </a:prstGeom>
          <a:noFill/>
          <a:ln>
            <a:noFill/>
          </a:ln>
        </p:spPr>
      </p:pic>
      <p:cxnSp>
        <p:nvCxnSpPr>
          <p:cNvPr id="274" name="Google Shape;274;p48"/>
          <p:cNvCxnSpPr>
            <a:stCxn id="275" idx="0"/>
            <a:endCxn id="275" idx="0"/>
          </p:cNvCxnSpPr>
          <p:nvPr/>
        </p:nvCxnSpPr>
        <p:spPr>
          <a:xfrm>
            <a:off x="2284638" y="2461850"/>
            <a:ext cx="0" cy="0"/>
          </a:xfrm>
          <a:prstGeom prst="straightConnector1">
            <a:avLst/>
          </a:prstGeom>
          <a:noFill/>
          <a:ln cap="flat" cmpd="sng" w="9525">
            <a:solidFill>
              <a:srgbClr val="000000"/>
            </a:solidFill>
            <a:prstDash val="solid"/>
            <a:round/>
            <a:headEnd len="med" w="med" type="none"/>
            <a:tailEnd len="med" w="med" type="none"/>
          </a:ln>
        </p:spPr>
      </p:cxnSp>
      <p:sp>
        <p:nvSpPr>
          <p:cNvPr id="276" name="Google Shape;276;p48"/>
          <p:cNvSpPr txBox="1"/>
          <p:nvPr/>
        </p:nvSpPr>
        <p:spPr>
          <a:xfrm>
            <a:off x="482825" y="1625825"/>
            <a:ext cx="79812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u="sng">
                <a:solidFill>
                  <a:schemeClr val="hlink"/>
                </a:solidFill>
                <a:hlinkClick r:id="rId4"/>
              </a:rPr>
              <a:t>Non-TIX Resolution Procedures.pdf</a:t>
            </a:r>
            <a:endParaRPr sz="18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PSD brand color theme">
      <a:dk1>
        <a:srgbClr val="00205B"/>
      </a:dk1>
      <a:lt1>
        <a:srgbClr val="FFFFFF"/>
      </a:lt1>
      <a:dk2>
        <a:srgbClr val="44546A"/>
      </a:dk2>
      <a:lt2>
        <a:srgbClr val="E7E6E6"/>
      </a:lt2>
      <a:accent1>
        <a:srgbClr val="8AB8E8"/>
      </a:accent1>
      <a:accent2>
        <a:srgbClr val="E97500"/>
      </a:accent2>
      <a:accent3>
        <a:srgbClr val="A5A5A5"/>
      </a:accent3>
      <a:accent4>
        <a:srgbClr val="DAAA00"/>
      </a:accent4>
      <a:accent5>
        <a:srgbClr val="799900"/>
      </a:accent5>
      <a:accent6>
        <a:srgbClr val="CCE97F"/>
      </a:accent6>
      <a:hlink>
        <a:srgbClr val="8AB8E8"/>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